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67" r:id="rId1"/>
    <p:sldMasterId id="2147484187" r:id="rId2"/>
    <p:sldMasterId id="2147484191" r:id="rId3"/>
  </p:sldMasterIdLst>
  <p:notesMasterIdLst>
    <p:notesMasterId r:id="rId26"/>
  </p:notesMasterIdLst>
  <p:sldIdLst>
    <p:sldId id="262" r:id="rId4"/>
    <p:sldId id="989" r:id="rId5"/>
    <p:sldId id="912" r:id="rId6"/>
    <p:sldId id="256" r:id="rId7"/>
    <p:sldId id="266" r:id="rId8"/>
    <p:sldId id="263" r:id="rId9"/>
    <p:sldId id="280" r:id="rId10"/>
    <p:sldId id="994" r:id="rId11"/>
    <p:sldId id="999" r:id="rId12"/>
    <p:sldId id="997" r:id="rId13"/>
    <p:sldId id="995" r:id="rId14"/>
    <p:sldId id="1000" r:id="rId15"/>
    <p:sldId id="257" r:id="rId16"/>
    <p:sldId id="258" r:id="rId17"/>
    <p:sldId id="259" r:id="rId18"/>
    <p:sldId id="260" r:id="rId19"/>
    <p:sldId id="261" r:id="rId20"/>
    <p:sldId id="1002" r:id="rId21"/>
    <p:sldId id="996" r:id="rId22"/>
    <p:sldId id="1001" r:id="rId23"/>
    <p:sldId id="992" r:id="rId24"/>
    <p:sldId id="910" r:id="rId25"/>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69" pos="7726" userDrawn="1">
          <p15:clr>
            <a:srgbClr val="A4A3A4"/>
          </p15:clr>
        </p15:guide>
        <p15:guide id="70" orient="horz" pos="432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8E0907-0E2B-C35B-B9DA-A4C6077524C3}" name="Kelley Fontenot" initials="KF" userId="S::KFontenot@dfwjobs.com::c415a9bc-4da7-4d59-8147-a836bf40b4b8" providerId="AD"/>
  <p188:author id="{98194248-A66C-57C8-463E-8FCF8B450223}" name="Phedra Redifer" initials="PR" userId="S::PRedifer@dfwjobs.com::88b789e2-c5f9-4586-86d5-445a5cab1236" providerId="AD"/>
  <p188:author id="{993A24E8-F8E2-1D2F-51B7-650EE51AA778}" name="Stephanie Roberts" initials="SR" userId="S::SRoberts@dfwjobs.com::5eef1d2a-6d2a-463b-aa5f-2b3969cde25f"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90"/>
    <a:srgbClr val="111111"/>
    <a:srgbClr val="FBAD18"/>
    <a:srgbClr val="333333"/>
    <a:srgbClr val="B32317"/>
    <a:srgbClr val="363F49"/>
    <a:srgbClr val="333399"/>
    <a:srgbClr val="1F395D"/>
    <a:srgbClr val="00565E"/>
    <a:srgbClr val="9A953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66" autoAdjust="0"/>
    <p:restoredTop sz="90944" autoAdjust="0"/>
  </p:normalViewPr>
  <p:slideViewPr>
    <p:cSldViewPr snapToGrid="0" snapToObjects="1">
      <p:cViewPr varScale="1">
        <p:scale>
          <a:sx n="61" d="100"/>
          <a:sy n="61" d="100"/>
        </p:scale>
        <p:origin x="102" y="540"/>
      </p:cViewPr>
      <p:guideLst>
        <p:guide pos="7726"/>
        <p:guide orient="horz" pos="4320"/>
      </p:guideLst>
    </p:cSldViewPr>
  </p:slideViewPr>
  <p:notesTextViewPr>
    <p:cViewPr>
      <p:scale>
        <a:sx n="100" d="100"/>
        <a:sy n="100" d="100"/>
      </p:scale>
      <p:origin x="0" y="0"/>
    </p:cViewPr>
  </p:notesTextViewPr>
  <p:sorterViewPr>
    <p:cViewPr>
      <p:scale>
        <a:sx n="24" d="100"/>
        <a:sy n="24"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o Vargas" userId="5465f4ba-3adb-49b6-bfee-e98221613f47" providerId="ADAL" clId="{19BC8F94-59C8-4054-8283-5F890D3AD552}"/>
    <pc:docChg chg="delSld">
      <pc:chgData name="Patricio Vargas" userId="5465f4ba-3adb-49b6-bfee-e98221613f47" providerId="ADAL" clId="{19BC8F94-59C8-4054-8283-5F890D3AD552}" dt="2026-03-25T21:28:12.184" v="1" actId="47"/>
      <pc:docMkLst>
        <pc:docMk/>
      </pc:docMkLst>
      <pc:sldChg chg="del">
        <pc:chgData name="Patricio Vargas" userId="5465f4ba-3adb-49b6-bfee-e98221613f47" providerId="ADAL" clId="{19BC8F94-59C8-4054-8283-5F890D3AD552}" dt="2026-03-25T21:28:09.915" v="0" actId="47"/>
        <pc:sldMkLst>
          <pc:docMk/>
          <pc:sldMk cId="3994944952" sldId="990"/>
        </pc:sldMkLst>
      </pc:sldChg>
      <pc:sldChg chg="del">
        <pc:chgData name="Patricio Vargas" userId="5465f4ba-3adb-49b6-bfee-e98221613f47" providerId="ADAL" clId="{19BC8F94-59C8-4054-8283-5F890D3AD552}" dt="2026-03-25T21:28:12.184" v="1" actId="47"/>
        <pc:sldMkLst>
          <pc:docMk/>
          <pc:sldMk cId="2872930732" sldId="9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3/25/2026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3510611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1815465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640563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3840413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Workforce Development is a team sport.</a:t>
            </a:r>
          </a:p>
          <a:p>
            <a:pPr marL="342900" indent="-342900">
              <a:buFont typeface="Arial" panose="020B0604020202020204" pitchFamily="34" charset="0"/>
              <a:buChar char="•"/>
            </a:pPr>
            <a:r>
              <a:rPr lang="en-US" dirty="0"/>
              <a:t>It is no longer effective to operate in isolation or take a narrow view of workforce development’s role in helping to build our regional economy. </a:t>
            </a:r>
          </a:p>
          <a:p>
            <a:pPr marL="342900" indent="-342900">
              <a:buFont typeface="Arial" panose="020B0604020202020204" pitchFamily="34" charset="0"/>
              <a:buChar char="•"/>
            </a:pPr>
            <a:r>
              <a:rPr lang="en-US" dirty="0"/>
              <a:t>We realized this early on and have been finding new and deeper ways to engage with our customers and partners.</a:t>
            </a:r>
          </a:p>
          <a:p>
            <a:pPr marL="342900" indent="-342900">
              <a:buFont typeface="Arial" panose="020B0604020202020204" pitchFamily="34" charset="0"/>
              <a:buChar char="•"/>
            </a:pPr>
            <a:r>
              <a:rPr lang="en-US" dirty="0"/>
              <a:t>The key for the Accelerator Sessions was tapping into the immense knowledge and local wisdom of our Chief Elected Officials and bringing them into the ecosystem conversation.</a:t>
            </a:r>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386051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We launched what we call “Accelerator Sessions,” which are interactive and engaging in-person conversations with workforce, Chief Elected Officials, community leaders, economic development corporations and education institutions in each of our counties.</a:t>
            </a:r>
          </a:p>
          <a:p>
            <a:pPr marL="342900" indent="-342900">
              <a:buFont typeface="Arial" panose="020B0604020202020204" pitchFamily="34" charset="0"/>
              <a:buChar char="•"/>
            </a:pPr>
            <a:r>
              <a:rPr lang="en-US" dirty="0"/>
              <a:t>The goal is to quicken the pace of how we identify and address workforce and economic development opportunities. </a:t>
            </a:r>
          </a:p>
          <a:p>
            <a:pPr marL="342900" indent="-342900">
              <a:buFont typeface="Arial" panose="020B0604020202020204" pitchFamily="34" charset="0"/>
              <a:buChar char="•"/>
            </a:pPr>
            <a:r>
              <a:rPr lang="en-US" dirty="0"/>
              <a:t>They are proving to be very effective at the exchange of information and ideas, and as a catalyst for action.</a:t>
            </a:r>
          </a:p>
        </p:txBody>
      </p:sp>
      <p:sp>
        <p:nvSpPr>
          <p:cNvPr id="4" name="Slide Number Placeholder 3"/>
          <p:cNvSpPr>
            <a:spLocks noGrp="1"/>
          </p:cNvSpPr>
          <p:nvPr>
            <p:ph type="sldNum" sz="quarter" idx="5"/>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124190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The plan was to establish a foundation of awareness with county stakeholders about WSNCT and educate them on the type of services we offer.</a:t>
            </a:r>
          </a:p>
          <a:p>
            <a:pPr marL="342900" indent="-342900">
              <a:buFont typeface="Arial" panose="020B0604020202020204" pitchFamily="34" charset="0"/>
              <a:buChar char="•"/>
            </a:pPr>
            <a:r>
              <a:rPr lang="en-US" dirty="0"/>
              <a:t>We created customized packets of information that provided county-level labor market and economic data, as well as a comprehensive overview of what we have done and are doing in each county.</a:t>
            </a:r>
          </a:p>
          <a:p>
            <a:pPr marL="342900" indent="-342900">
              <a:buFont typeface="Arial" panose="020B0604020202020204" pitchFamily="34" charset="0"/>
              <a:buChar char="•"/>
            </a:pPr>
            <a:r>
              <a:rPr lang="en-US" dirty="0"/>
              <a:t>From there, our plan was to engage in a dynamic conversation of what we could do in that county to bring about a larger workforce and economic impact.</a:t>
            </a:r>
          </a:p>
          <a:p>
            <a:pPr marL="342900" indent="-342900">
              <a:buFont typeface="Arial" panose="020B0604020202020204" pitchFamily="34" charset="0"/>
              <a:buChar char="•"/>
            </a:pPr>
            <a:r>
              <a:rPr lang="en-US" dirty="0"/>
              <a:t>You’ve heard the saying about “the best laid plans,” right? Well…starting with our first Accelerator Session, we discovered that our blueprint created a foundation for other organizations to build upon as well.   </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3817053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F50EA3-CAB6-4E35-BDD2-EA2521A2F6AE}" type="slidenum">
              <a:rPr lang="en-US" smtClean="0"/>
              <a:t>16</a:t>
            </a:fld>
            <a:endParaRPr lang="en-US"/>
          </a:p>
        </p:txBody>
      </p:sp>
    </p:spTree>
    <p:extLst>
      <p:ext uri="{BB962C8B-B14F-4D97-AF65-F5344CB8AC3E}">
        <p14:creationId xmlns:p14="http://schemas.microsoft.com/office/powerpoint/2010/main" val="176018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photo_Constructi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7ADE4FD-440B-9421-95E7-0B5184698B5E}"/>
              </a:ext>
            </a:extLst>
          </p:cNvPr>
          <p:cNvCxnSpPr>
            <a:cxnSpLocks/>
          </p:cNvCxnSpPr>
          <p:nvPr userDrawn="1"/>
        </p:nvCxnSpPr>
        <p:spPr>
          <a:xfrm>
            <a:off x="1150711" y="9317328"/>
            <a:ext cx="22076228" cy="0"/>
          </a:xfrm>
          <a:prstGeom prst="line">
            <a:avLst/>
          </a:prstGeom>
          <a:ln w="127000">
            <a:solidFill>
              <a:srgbClr val="B32317"/>
            </a:solidFill>
          </a:ln>
        </p:spPr>
        <p:style>
          <a:lnRef idx="1">
            <a:schemeClr val="accent1"/>
          </a:lnRef>
          <a:fillRef idx="0">
            <a:schemeClr val="accent1"/>
          </a:fillRef>
          <a:effectRef idx="0">
            <a:schemeClr val="accent1"/>
          </a:effectRef>
          <a:fontRef idx="minor">
            <a:schemeClr val="tx1"/>
          </a:fontRef>
        </p:style>
      </p:cxnSp>
      <p:sp>
        <p:nvSpPr>
          <p:cNvPr id="16" name="Title 15">
            <a:extLst>
              <a:ext uri="{FF2B5EF4-FFF2-40B4-BE49-F238E27FC236}">
                <a16:creationId xmlns:a16="http://schemas.microsoft.com/office/drawing/2014/main" id="{24AA3DDF-754B-0F8C-343E-C0BB44507606}"/>
              </a:ext>
            </a:extLst>
          </p:cNvPr>
          <p:cNvSpPr>
            <a:spLocks noGrp="1"/>
          </p:cNvSpPr>
          <p:nvPr>
            <p:ph type="title"/>
          </p:nvPr>
        </p:nvSpPr>
        <p:spPr>
          <a:xfrm>
            <a:off x="1110341" y="9447744"/>
            <a:ext cx="21025723" cy="1374094"/>
          </a:xfrm>
        </p:spPr>
        <p:txBody>
          <a:bodyPr>
            <a:normAutofit/>
          </a:bodyPr>
          <a:lstStyle>
            <a:lvl1pPr>
              <a:defRPr sz="8000" b="1">
                <a:solidFill>
                  <a:srgbClr val="004990"/>
                </a:solidFill>
              </a:defRPr>
            </a:lvl1pPr>
          </a:lstStyle>
          <a:p>
            <a:r>
              <a:rPr lang="en-US" dirty="0"/>
              <a:t>Click to edit Master title style</a:t>
            </a:r>
          </a:p>
        </p:txBody>
      </p:sp>
      <p:sp>
        <p:nvSpPr>
          <p:cNvPr id="18" name="Text Placeholder 17">
            <a:extLst>
              <a:ext uri="{FF2B5EF4-FFF2-40B4-BE49-F238E27FC236}">
                <a16:creationId xmlns:a16="http://schemas.microsoft.com/office/drawing/2014/main" id="{24C994A0-B0B5-C9C0-2FAC-BAF601EF6260}"/>
              </a:ext>
            </a:extLst>
          </p:cNvPr>
          <p:cNvSpPr>
            <a:spLocks noGrp="1"/>
          </p:cNvSpPr>
          <p:nvPr>
            <p:ph type="body" sz="quarter" idx="10" hasCustomPrompt="1"/>
          </p:nvPr>
        </p:nvSpPr>
        <p:spPr>
          <a:xfrm>
            <a:off x="1109662" y="10940459"/>
            <a:ext cx="14728825" cy="1079500"/>
          </a:xfrm>
        </p:spPr>
        <p:txBody>
          <a:bodyPr>
            <a:normAutofit/>
          </a:bodyPr>
          <a:lstStyle>
            <a:lvl1pPr>
              <a:defRPr sz="4800"/>
            </a:lvl1pPr>
          </a:lstStyle>
          <a:p>
            <a:pPr lvl="0"/>
            <a:r>
              <a:rPr lang="en-US" dirty="0"/>
              <a:t>Subhead  | Presenter Name</a:t>
            </a:r>
          </a:p>
        </p:txBody>
      </p:sp>
    </p:spTree>
    <p:extLst>
      <p:ext uri="{BB962C8B-B14F-4D97-AF65-F5344CB8AC3E}">
        <p14:creationId xmlns:p14="http://schemas.microsoft.com/office/powerpoint/2010/main" val="1530715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o Red Lin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5760A05-C1C5-D396-FA3D-EBF2DF835215}"/>
              </a:ext>
            </a:extLst>
          </p:cNvPr>
          <p:cNvSpPr>
            <a:spLocks noGrp="1"/>
          </p:cNvSpPr>
          <p:nvPr>
            <p:ph type="body" sz="quarter" idx="11" hasCustomPrompt="1"/>
          </p:nvPr>
        </p:nvSpPr>
        <p:spPr>
          <a:xfrm>
            <a:off x="1675961" y="3001618"/>
            <a:ext cx="21025722" cy="8984973"/>
          </a:xfrm>
        </p:spPr>
        <p:txBody>
          <a:bodyPr/>
          <a:lstStyle>
            <a:lvl1pPr marL="571500" indent="-571500">
              <a:buClr>
                <a:srgbClr val="004990"/>
              </a:buClr>
              <a:buSzPct val="145000"/>
              <a:buFont typeface="Arial" panose="020B0604020202020204" pitchFamily="34" charset="0"/>
              <a:buChar char="•"/>
              <a:defRPr>
                <a:latin typeface="+mj-lt"/>
                <a:cs typeface="Arial" panose="020B0604020202020204"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sp>
        <p:nvSpPr>
          <p:cNvPr id="8" name="Slide Number Placeholder 7">
            <a:extLst>
              <a:ext uri="{FF2B5EF4-FFF2-40B4-BE49-F238E27FC236}">
                <a16:creationId xmlns:a16="http://schemas.microsoft.com/office/drawing/2014/main" id="{D2CB458B-C29E-4552-9510-12AD5B3D2A29}"/>
              </a:ext>
            </a:extLst>
          </p:cNvPr>
          <p:cNvSpPr>
            <a:spLocks noGrp="1"/>
          </p:cNvSpPr>
          <p:nvPr>
            <p:ph type="sldNum" sz="quarter" idx="16"/>
          </p:nvPr>
        </p:nvSpPr>
        <p:spPr>
          <a:xfrm>
            <a:off x="18242935" y="12711042"/>
            <a:ext cx="5484971" cy="519181"/>
          </a:xfrm>
          <a:prstGeom prst="rect">
            <a:avLst/>
          </a:prstGeom>
        </p:spPr>
        <p:txBody>
          <a:bodyPr/>
          <a:lstStyle>
            <a:lvl1pPr algn="r">
              <a:defRPr sz="2800">
                <a:latin typeface="Arial" panose="020B0604020202020204" pitchFamily="34" charset="0"/>
                <a:cs typeface="Arial" panose="020B0604020202020204" pitchFamily="34" charset="0"/>
              </a:defRPr>
            </a:lvl1pPr>
          </a:lstStyle>
          <a:p>
            <a:endParaRPr lang="en-US" dirty="0"/>
          </a:p>
        </p:txBody>
      </p:sp>
      <p:pic>
        <p:nvPicPr>
          <p:cNvPr id="14" name="Picture 13" descr="A black background with red and blue text&#10;&#10;Description automatically generated">
            <a:extLst>
              <a:ext uri="{FF2B5EF4-FFF2-40B4-BE49-F238E27FC236}">
                <a16:creationId xmlns:a16="http://schemas.microsoft.com/office/drawing/2014/main" id="{4A88335D-4688-1B80-AF18-764D1EE6E3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9744" y="12384157"/>
            <a:ext cx="2052434" cy="846066"/>
          </a:xfrm>
          <a:prstGeom prst="rect">
            <a:avLst/>
          </a:prstGeom>
        </p:spPr>
      </p:pic>
      <p:sp>
        <p:nvSpPr>
          <p:cNvPr id="2" name="Title 1">
            <a:extLst>
              <a:ext uri="{FF2B5EF4-FFF2-40B4-BE49-F238E27FC236}">
                <a16:creationId xmlns:a16="http://schemas.microsoft.com/office/drawing/2014/main" id="{95582D18-C99C-1345-CD83-5422C4A42EEA}"/>
              </a:ext>
            </a:extLst>
          </p:cNvPr>
          <p:cNvSpPr>
            <a:spLocks noGrp="1"/>
          </p:cNvSpPr>
          <p:nvPr>
            <p:ph type="title"/>
          </p:nvPr>
        </p:nvSpPr>
        <p:spPr>
          <a:xfrm>
            <a:off x="1675966" y="1057136"/>
            <a:ext cx="21025723" cy="1546916"/>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53746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99A46B5-0C87-7A0C-6AFE-67AB23375D26}"/>
              </a:ext>
            </a:extLst>
          </p:cNvPr>
          <p:cNvCxnSpPr/>
          <p:nvPr userDrawn="1"/>
        </p:nvCxnSpPr>
        <p:spPr>
          <a:xfrm>
            <a:off x="1510748" y="2603707"/>
            <a:ext cx="11847443" cy="0"/>
          </a:xfrm>
          <a:prstGeom prst="line">
            <a:avLst/>
          </a:prstGeom>
          <a:ln w="127000">
            <a:solidFill>
              <a:srgbClr val="B32317"/>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85760A05-C1C5-D396-FA3D-EBF2DF835215}"/>
              </a:ext>
            </a:extLst>
          </p:cNvPr>
          <p:cNvSpPr>
            <a:spLocks noGrp="1"/>
          </p:cNvSpPr>
          <p:nvPr>
            <p:ph type="body" sz="quarter" idx="11" hasCustomPrompt="1"/>
          </p:nvPr>
        </p:nvSpPr>
        <p:spPr>
          <a:xfrm>
            <a:off x="1675961" y="3001618"/>
            <a:ext cx="11449326" cy="8984973"/>
          </a:xfrm>
        </p:spPr>
        <p:txBody>
          <a:bodyPr/>
          <a:lstStyle>
            <a:lvl1pPr marL="571500" indent="-571500">
              <a:buClr>
                <a:srgbClr val="004990"/>
              </a:buClr>
              <a:buSzPct val="130000"/>
              <a:buFont typeface="Arial" panose="020B0604020202020204" pitchFamily="34" charset="0"/>
              <a:buChar char="•"/>
              <a:defRPr>
                <a:latin typeface="+mj-lt"/>
                <a:cs typeface="Arial" panose="020B0604020202020204"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sp>
        <p:nvSpPr>
          <p:cNvPr id="8" name="Slide Number Placeholder 7">
            <a:extLst>
              <a:ext uri="{FF2B5EF4-FFF2-40B4-BE49-F238E27FC236}">
                <a16:creationId xmlns:a16="http://schemas.microsoft.com/office/drawing/2014/main" id="{D2CB458B-C29E-4552-9510-12AD5B3D2A29}"/>
              </a:ext>
            </a:extLst>
          </p:cNvPr>
          <p:cNvSpPr>
            <a:spLocks noGrp="1"/>
          </p:cNvSpPr>
          <p:nvPr>
            <p:ph type="sldNum" sz="quarter" idx="16"/>
          </p:nvPr>
        </p:nvSpPr>
        <p:spPr>
          <a:xfrm>
            <a:off x="18242935" y="12711042"/>
            <a:ext cx="5484971" cy="519181"/>
          </a:xfrm>
          <a:prstGeom prst="rect">
            <a:avLst/>
          </a:prstGeom>
        </p:spPr>
        <p:txBody>
          <a:bodyPr/>
          <a:lstStyle>
            <a:lvl1pPr algn="r">
              <a:defRPr sz="2800">
                <a:latin typeface="Arial" panose="020B0604020202020204" pitchFamily="34" charset="0"/>
                <a:cs typeface="Arial" panose="020B0604020202020204" pitchFamily="34" charset="0"/>
              </a:defRPr>
            </a:lvl1pPr>
          </a:lstStyle>
          <a:p>
            <a:fld id="{EBE3AD81-3AD4-9C46-856E-C08CF1183C60}" type="slidenum">
              <a:rPr lang="en-US" smtClean="0"/>
              <a:pPr/>
              <a:t>‹#›</a:t>
            </a:fld>
            <a:endParaRPr lang="en-US" dirty="0"/>
          </a:p>
        </p:txBody>
      </p:sp>
      <p:sp>
        <p:nvSpPr>
          <p:cNvPr id="12" name="Title 11">
            <a:extLst>
              <a:ext uri="{FF2B5EF4-FFF2-40B4-BE49-F238E27FC236}">
                <a16:creationId xmlns:a16="http://schemas.microsoft.com/office/drawing/2014/main" id="{F6C63A22-432E-5A2D-1F73-B038456B9651}"/>
              </a:ext>
            </a:extLst>
          </p:cNvPr>
          <p:cNvSpPr>
            <a:spLocks noGrp="1"/>
          </p:cNvSpPr>
          <p:nvPr>
            <p:ph type="title"/>
          </p:nvPr>
        </p:nvSpPr>
        <p:spPr>
          <a:xfrm>
            <a:off x="1675966" y="1500285"/>
            <a:ext cx="21025723" cy="873952"/>
          </a:xfrm>
        </p:spPr>
        <p:txBody>
          <a:bodyPr/>
          <a:lstStyle>
            <a:lvl1pPr>
              <a:defRPr b="1">
                <a:latin typeface="+mj-lt"/>
                <a:cs typeface="Arial" panose="020B0604020202020204" pitchFamily="34" charset="0"/>
              </a:defRPr>
            </a:lvl1pPr>
          </a:lstStyle>
          <a:p>
            <a:r>
              <a:rPr lang="en-US" dirty="0"/>
              <a:t>Click to edit Master title style</a:t>
            </a:r>
          </a:p>
        </p:txBody>
      </p:sp>
      <p:pic>
        <p:nvPicPr>
          <p:cNvPr id="14" name="Picture 13" descr="A black background with red and blue text&#10;&#10;Description automatically generated">
            <a:extLst>
              <a:ext uri="{FF2B5EF4-FFF2-40B4-BE49-F238E27FC236}">
                <a16:creationId xmlns:a16="http://schemas.microsoft.com/office/drawing/2014/main" id="{4A88335D-4688-1B80-AF18-764D1EE6E3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9744" y="12384157"/>
            <a:ext cx="2052434" cy="846066"/>
          </a:xfrm>
          <a:prstGeom prst="rect">
            <a:avLst/>
          </a:prstGeom>
        </p:spPr>
      </p:pic>
      <p:sp>
        <p:nvSpPr>
          <p:cNvPr id="10" name="Online Image Placeholder 9">
            <a:extLst>
              <a:ext uri="{FF2B5EF4-FFF2-40B4-BE49-F238E27FC236}">
                <a16:creationId xmlns:a16="http://schemas.microsoft.com/office/drawing/2014/main" id="{45D6AB67-6A6D-C013-D45B-973EF0B5B68F}"/>
              </a:ext>
            </a:extLst>
          </p:cNvPr>
          <p:cNvSpPr>
            <a:spLocks noGrp="1"/>
          </p:cNvSpPr>
          <p:nvPr>
            <p:ph type="clipArt" sz="quarter" idx="17"/>
          </p:nvPr>
        </p:nvSpPr>
        <p:spPr>
          <a:xfrm>
            <a:off x="14142581" y="2728815"/>
            <a:ext cx="9582912" cy="9582912"/>
          </a:xfrm>
          <a:prstGeom prst="ellipse">
            <a:avLst/>
          </a:prstGeom>
          <a:solidFill>
            <a:schemeClr val="tx1"/>
          </a:solidFill>
        </p:spPr>
        <p:txBody>
          <a:bodyPr/>
          <a:lstStyle/>
          <a:p>
            <a:endParaRPr lang="en-US" dirty="0"/>
          </a:p>
        </p:txBody>
      </p:sp>
    </p:spTree>
    <p:extLst>
      <p:ext uri="{BB962C8B-B14F-4D97-AF65-F5344CB8AC3E}">
        <p14:creationId xmlns:p14="http://schemas.microsoft.com/office/powerpoint/2010/main" val="3500857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bject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99A46B5-0C87-7A0C-6AFE-67AB23375D26}"/>
              </a:ext>
            </a:extLst>
          </p:cNvPr>
          <p:cNvCxnSpPr/>
          <p:nvPr userDrawn="1"/>
        </p:nvCxnSpPr>
        <p:spPr>
          <a:xfrm>
            <a:off x="1510748" y="2603707"/>
            <a:ext cx="11847443" cy="0"/>
          </a:xfrm>
          <a:prstGeom prst="line">
            <a:avLst/>
          </a:prstGeom>
          <a:ln w="127000">
            <a:solidFill>
              <a:srgbClr val="B32317"/>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D2CB458B-C29E-4552-9510-12AD5B3D2A29}"/>
              </a:ext>
            </a:extLst>
          </p:cNvPr>
          <p:cNvSpPr>
            <a:spLocks noGrp="1"/>
          </p:cNvSpPr>
          <p:nvPr>
            <p:ph type="sldNum" sz="quarter" idx="16"/>
          </p:nvPr>
        </p:nvSpPr>
        <p:spPr>
          <a:xfrm>
            <a:off x="18242935" y="12711042"/>
            <a:ext cx="5484971" cy="519181"/>
          </a:xfrm>
          <a:prstGeom prst="rect">
            <a:avLst/>
          </a:prstGeom>
        </p:spPr>
        <p:txBody>
          <a:bodyPr/>
          <a:lstStyle>
            <a:lvl1pPr algn="r">
              <a:defRPr sz="2800">
                <a:latin typeface="Arial" panose="020B0604020202020204" pitchFamily="34" charset="0"/>
                <a:cs typeface="Arial" panose="020B0604020202020204" pitchFamily="34" charset="0"/>
              </a:defRPr>
            </a:lvl1pPr>
          </a:lstStyle>
          <a:p>
            <a:fld id="{EBE3AD81-3AD4-9C46-856E-C08CF1183C60}" type="slidenum">
              <a:rPr lang="en-US" smtClean="0"/>
              <a:pPr/>
              <a:t>‹#›</a:t>
            </a:fld>
            <a:endParaRPr lang="en-US" dirty="0"/>
          </a:p>
        </p:txBody>
      </p:sp>
      <p:sp>
        <p:nvSpPr>
          <p:cNvPr id="12" name="Title 11">
            <a:extLst>
              <a:ext uri="{FF2B5EF4-FFF2-40B4-BE49-F238E27FC236}">
                <a16:creationId xmlns:a16="http://schemas.microsoft.com/office/drawing/2014/main" id="{F6C63A22-432E-5A2D-1F73-B038456B9651}"/>
              </a:ext>
            </a:extLst>
          </p:cNvPr>
          <p:cNvSpPr>
            <a:spLocks noGrp="1"/>
          </p:cNvSpPr>
          <p:nvPr>
            <p:ph type="title"/>
          </p:nvPr>
        </p:nvSpPr>
        <p:spPr>
          <a:xfrm>
            <a:off x="1675966" y="1500285"/>
            <a:ext cx="21025723" cy="873952"/>
          </a:xfrm>
        </p:spPr>
        <p:txBody>
          <a:bodyPr/>
          <a:lstStyle>
            <a:lvl1pPr>
              <a:defRPr b="1">
                <a:latin typeface="+mj-lt"/>
                <a:cs typeface="Arial" panose="020B0604020202020204" pitchFamily="34" charset="0"/>
              </a:defRPr>
            </a:lvl1pPr>
          </a:lstStyle>
          <a:p>
            <a:r>
              <a:rPr lang="en-US" dirty="0"/>
              <a:t>Click to edit Master title style</a:t>
            </a:r>
          </a:p>
        </p:txBody>
      </p:sp>
      <p:pic>
        <p:nvPicPr>
          <p:cNvPr id="14" name="Picture 13" descr="A black background with red and blue text&#10;&#10;Description automatically generated">
            <a:extLst>
              <a:ext uri="{FF2B5EF4-FFF2-40B4-BE49-F238E27FC236}">
                <a16:creationId xmlns:a16="http://schemas.microsoft.com/office/drawing/2014/main" id="{4A88335D-4688-1B80-AF18-764D1EE6E3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9744" y="12384157"/>
            <a:ext cx="2052434" cy="846066"/>
          </a:xfrm>
          <a:prstGeom prst="rect">
            <a:avLst/>
          </a:prstGeom>
        </p:spPr>
      </p:pic>
      <p:sp>
        <p:nvSpPr>
          <p:cNvPr id="5" name="Content Placeholder 4">
            <a:extLst>
              <a:ext uri="{FF2B5EF4-FFF2-40B4-BE49-F238E27FC236}">
                <a16:creationId xmlns:a16="http://schemas.microsoft.com/office/drawing/2014/main" id="{755CB435-4CF1-CE98-12D9-CE9AC38BA6EA}"/>
              </a:ext>
            </a:extLst>
          </p:cNvPr>
          <p:cNvSpPr>
            <a:spLocks noGrp="1"/>
          </p:cNvSpPr>
          <p:nvPr>
            <p:ph sz="quarter" idx="17"/>
          </p:nvPr>
        </p:nvSpPr>
        <p:spPr>
          <a:xfrm>
            <a:off x="1676839" y="3006360"/>
            <a:ext cx="21024850" cy="8896350"/>
          </a:xfrm>
        </p:spPr>
        <p:txBody>
          <a:bodyPr/>
          <a:lstStyle/>
          <a:p>
            <a:pPr lvl="0"/>
            <a:endParaRPr lang="en-US" dirty="0"/>
          </a:p>
        </p:txBody>
      </p:sp>
    </p:spTree>
    <p:extLst>
      <p:ext uri="{BB962C8B-B14F-4D97-AF65-F5344CB8AC3E}">
        <p14:creationId xmlns:p14="http://schemas.microsoft.com/office/powerpoint/2010/main" val="973076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CF12C4-FA8D-8176-F694-61B1BAC897F4}"/>
              </a:ext>
            </a:extLst>
          </p:cNvPr>
          <p:cNvSpPr/>
          <p:nvPr userDrawn="1"/>
        </p:nvSpPr>
        <p:spPr>
          <a:xfrm>
            <a:off x="6424623" y="9836463"/>
            <a:ext cx="11528404" cy="146201"/>
          </a:xfrm>
          <a:prstGeom prst="rect">
            <a:avLst/>
          </a:prstGeom>
          <a:solidFill>
            <a:srgbClr val="B32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FD2EFEC-6D40-944F-9DDF-E253E3798497}"/>
              </a:ext>
            </a:extLst>
          </p:cNvPr>
          <p:cNvSpPr txBox="1"/>
          <p:nvPr userDrawn="1"/>
        </p:nvSpPr>
        <p:spPr>
          <a:xfrm>
            <a:off x="494298" y="13011971"/>
            <a:ext cx="23389053" cy="577081"/>
          </a:xfrm>
          <a:prstGeom prst="rect">
            <a:avLst/>
          </a:prstGeom>
          <a:noFill/>
        </p:spPr>
        <p:txBody>
          <a:bodyPr wrap="square" rtlCol="0">
            <a:spAutoFit/>
          </a:bodyPr>
          <a:lstStyle/>
          <a:p>
            <a:pPr algn="just"/>
            <a:r>
              <a:rPr lang="en-US" sz="1050" dirty="0">
                <a:latin typeface="Arial" panose="020B0604020202020204" pitchFamily="34" charset="0"/>
                <a:cs typeface="Arial" panose="020B0604020202020204" pitchFamily="34" charset="0"/>
              </a:rPr>
              <a:t>This workforce product was funded by a grant awarded by the U.S. Department of Labor’s Employment and Training Administration. The product was created by the recipient and does not necessarily reflect the official position of the U.S. Department of Labor. The Department of Labor makes no guarantees, warranties, or assurances of any kind, express or implied, with respect to such information, including any information on linked sites and including, but not limited to, accuracy of the information or its completeness, timeliness, usefulness, adequacy, continued availability, or ownership. This product is copyrighted by the institution that created it.</a:t>
            </a:r>
          </a:p>
          <a:p>
            <a:pPr algn="just"/>
            <a:endParaRPr lang="en-US" sz="1050" dirty="0">
              <a:latin typeface="Arial" panose="020B0604020202020204" pitchFamily="34" charset="0"/>
              <a:cs typeface="Arial" panose="020B0604020202020204" pitchFamily="34" charset="0"/>
            </a:endParaRPr>
          </a:p>
        </p:txBody>
      </p:sp>
      <p:pic>
        <p:nvPicPr>
          <p:cNvPr id="7" name="Picture 6" descr="A black background with red and blue text&#10;&#10;Description automatically generated">
            <a:extLst>
              <a:ext uri="{FF2B5EF4-FFF2-40B4-BE49-F238E27FC236}">
                <a16:creationId xmlns:a16="http://schemas.microsoft.com/office/drawing/2014/main" id="{C368CC00-1EE2-B8BB-692F-D15D318E51D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891563" y="3094648"/>
            <a:ext cx="8594523" cy="3542883"/>
          </a:xfrm>
          <a:prstGeom prst="rect">
            <a:avLst/>
          </a:prstGeom>
        </p:spPr>
      </p:pic>
    </p:spTree>
    <p:extLst>
      <p:ext uri="{BB962C8B-B14F-4D97-AF65-F5344CB8AC3E}">
        <p14:creationId xmlns:p14="http://schemas.microsoft.com/office/powerpoint/2010/main" val="1050367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lank1">
    <p:bg>
      <p:bgRef idx="1001">
        <a:schemeClr val="bg2"/>
      </p:bgRef>
    </p:bg>
    <p:spTree>
      <p:nvGrpSpPr>
        <p:cNvPr id="1" name=""/>
        <p:cNvGrpSpPr/>
        <p:nvPr/>
      </p:nvGrpSpPr>
      <p:grpSpPr>
        <a:xfrm>
          <a:off x="0" y="0"/>
          <a:ext cx="0" cy="0"/>
          <a:chOff x="0" y="0"/>
          <a:chExt cx="0" cy="0"/>
        </a:xfrm>
      </p:grpSpPr>
      <p:pic>
        <p:nvPicPr>
          <p:cNvPr id="3" name="Picture 2" descr="A black and white sign with white text&#10;&#10;Description automatically generated">
            <a:extLst>
              <a:ext uri="{FF2B5EF4-FFF2-40B4-BE49-F238E27FC236}">
                <a16:creationId xmlns:a16="http://schemas.microsoft.com/office/drawing/2014/main" id="{BDDFDE4F-6A1A-783B-84B7-008113D87E9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111875" y="4352925"/>
            <a:ext cx="12153900" cy="5010150"/>
          </a:xfrm>
          <a:prstGeom prst="rect">
            <a:avLst/>
          </a:prstGeom>
        </p:spPr>
      </p:pic>
      <p:sp>
        <p:nvSpPr>
          <p:cNvPr id="4" name="TextBox 3">
            <a:extLst>
              <a:ext uri="{FF2B5EF4-FFF2-40B4-BE49-F238E27FC236}">
                <a16:creationId xmlns:a16="http://schemas.microsoft.com/office/drawing/2014/main" id="{FE0BDE4A-1116-2CB1-8C9B-1A0181BA11EC}"/>
              </a:ext>
            </a:extLst>
          </p:cNvPr>
          <p:cNvSpPr txBox="1"/>
          <p:nvPr userDrawn="1"/>
        </p:nvSpPr>
        <p:spPr>
          <a:xfrm>
            <a:off x="6883178" y="9769066"/>
            <a:ext cx="10611293" cy="646331"/>
          </a:xfrm>
          <a:prstGeom prst="rect">
            <a:avLst/>
          </a:prstGeom>
          <a:noFill/>
        </p:spPr>
        <p:txBody>
          <a:bodyPr wrap="square" rtlCol="0">
            <a:spAutoFit/>
          </a:bodyPr>
          <a:lstStyle/>
          <a:p>
            <a:pPr algn="ctr"/>
            <a:r>
              <a:rPr lang="en-US" b="1" dirty="0"/>
              <a:t>dfwjobs.com </a:t>
            </a:r>
          </a:p>
        </p:txBody>
      </p:sp>
    </p:spTree>
    <p:extLst>
      <p:ext uri="{BB962C8B-B14F-4D97-AF65-F5344CB8AC3E}">
        <p14:creationId xmlns:p14="http://schemas.microsoft.com/office/powerpoint/2010/main" val="102657467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s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A16662-3C4A-EAFF-FD16-BEFE944982A1}"/>
              </a:ext>
            </a:extLst>
          </p:cNvPr>
          <p:cNvSpPr/>
          <p:nvPr userDrawn="1"/>
        </p:nvSpPr>
        <p:spPr>
          <a:xfrm>
            <a:off x="4650340" y="5260301"/>
            <a:ext cx="15076967" cy="31953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black and white sign with white text&#10;&#10;Description automatically generated">
            <a:extLst>
              <a:ext uri="{FF2B5EF4-FFF2-40B4-BE49-F238E27FC236}">
                <a16:creationId xmlns:a16="http://schemas.microsoft.com/office/drawing/2014/main" id="{9D7B06C0-6A5F-B7AE-51A6-76E9200A63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72762" y="9654365"/>
            <a:ext cx="5432124" cy="2239261"/>
          </a:xfrm>
          <a:prstGeom prst="rect">
            <a:avLst/>
          </a:prstGeom>
        </p:spPr>
      </p:pic>
      <p:sp>
        <p:nvSpPr>
          <p:cNvPr id="9" name="Text Placeholder 8">
            <a:extLst>
              <a:ext uri="{FF2B5EF4-FFF2-40B4-BE49-F238E27FC236}">
                <a16:creationId xmlns:a16="http://schemas.microsoft.com/office/drawing/2014/main" id="{06117036-6955-83D8-2424-148FA31C6DE4}"/>
              </a:ext>
            </a:extLst>
          </p:cNvPr>
          <p:cNvSpPr>
            <a:spLocks noGrp="1"/>
          </p:cNvSpPr>
          <p:nvPr>
            <p:ph type="body" sz="quarter" idx="10" hasCustomPrompt="1"/>
          </p:nvPr>
        </p:nvSpPr>
        <p:spPr>
          <a:xfrm>
            <a:off x="5187950" y="5678488"/>
            <a:ext cx="13781088" cy="2274887"/>
          </a:xfrm>
        </p:spPr>
        <p:txBody>
          <a:bodyPr>
            <a:noAutofit/>
          </a:bodyPr>
          <a:lstStyle>
            <a:lvl1pPr algn="ctr">
              <a:defRPr sz="16600" b="1"/>
            </a:lvl1pPr>
          </a:lstStyle>
          <a:p>
            <a:pPr lvl="0"/>
            <a:r>
              <a:rPr lang="en-US" dirty="0"/>
              <a:t>Thank you!</a:t>
            </a:r>
          </a:p>
        </p:txBody>
      </p:sp>
    </p:spTree>
    <p:extLst>
      <p:ext uri="{BB962C8B-B14F-4D97-AF65-F5344CB8AC3E}">
        <p14:creationId xmlns:p14="http://schemas.microsoft.com/office/powerpoint/2010/main" val="40601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B1AFC7-F596-3F4C-FB78-1DDE104DDD90}"/>
              </a:ext>
            </a:extLst>
          </p:cNvPr>
          <p:cNvSpPr>
            <a:spLocks noGrp="1"/>
          </p:cNvSpPr>
          <p:nvPr>
            <p:ph type="dt" sz="half" idx="10"/>
          </p:nvPr>
        </p:nvSpPr>
        <p:spPr/>
        <p:txBody>
          <a:bodyPr/>
          <a:lstStyle/>
          <a:p>
            <a:fld id="{474CF2B5-4343-4AA7-8EB9-85EA1FEB865D}" type="datetimeFigureOut">
              <a:rPr lang="en-US" smtClean="0"/>
              <a:t>3/25/2026</a:t>
            </a:fld>
            <a:endParaRPr lang="en-US"/>
          </a:p>
        </p:txBody>
      </p:sp>
      <p:sp>
        <p:nvSpPr>
          <p:cNvPr id="3" name="Footer Placeholder 2">
            <a:extLst>
              <a:ext uri="{FF2B5EF4-FFF2-40B4-BE49-F238E27FC236}">
                <a16:creationId xmlns:a16="http://schemas.microsoft.com/office/drawing/2014/main" id="{90FB6D5B-1067-B265-4308-328D104021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C05A75-4D00-1972-6CBC-4EE6C28461E9}"/>
              </a:ext>
            </a:extLst>
          </p:cNvPr>
          <p:cNvSpPr>
            <a:spLocks noGrp="1"/>
          </p:cNvSpPr>
          <p:nvPr>
            <p:ph type="sldNum" sz="quarter" idx="12"/>
          </p:nvPr>
        </p:nvSpPr>
        <p:spPr/>
        <p:txBody>
          <a:bodyPr/>
          <a:lstStyle/>
          <a:p>
            <a:fld id="{93D04730-5456-4919-9A32-A7FCBCA28DA3}" type="slidenum">
              <a:rPr lang="en-US" smtClean="0"/>
              <a:t>‹#›</a:t>
            </a:fld>
            <a:endParaRPr lang="en-US"/>
          </a:p>
        </p:txBody>
      </p:sp>
    </p:spTree>
    <p:extLst>
      <p:ext uri="{BB962C8B-B14F-4D97-AF65-F5344CB8AC3E}">
        <p14:creationId xmlns:p14="http://schemas.microsoft.com/office/powerpoint/2010/main" val="78000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Cobrande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687FAD-E54F-7BA2-8868-25F8876E0E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365"/>
            <a:ext cx="24377650" cy="8892446"/>
          </a:xfrm>
          <a:prstGeom prst="rect">
            <a:avLst/>
          </a:prstGeom>
        </p:spPr>
      </p:pic>
      <p:cxnSp>
        <p:nvCxnSpPr>
          <p:cNvPr id="7" name="Straight Connector 6">
            <a:extLst>
              <a:ext uri="{FF2B5EF4-FFF2-40B4-BE49-F238E27FC236}">
                <a16:creationId xmlns:a16="http://schemas.microsoft.com/office/drawing/2014/main" id="{C7ADE4FD-440B-9421-95E7-0B5184698B5E}"/>
              </a:ext>
            </a:extLst>
          </p:cNvPr>
          <p:cNvCxnSpPr>
            <a:cxnSpLocks/>
          </p:cNvCxnSpPr>
          <p:nvPr userDrawn="1"/>
        </p:nvCxnSpPr>
        <p:spPr>
          <a:xfrm>
            <a:off x="1150711" y="9317328"/>
            <a:ext cx="22076228" cy="0"/>
          </a:xfrm>
          <a:prstGeom prst="line">
            <a:avLst/>
          </a:prstGeom>
          <a:ln w="127000">
            <a:solidFill>
              <a:srgbClr val="B32317"/>
            </a:solidFill>
          </a:ln>
        </p:spPr>
        <p:style>
          <a:lnRef idx="1">
            <a:schemeClr val="accent1"/>
          </a:lnRef>
          <a:fillRef idx="0">
            <a:schemeClr val="accent1"/>
          </a:fillRef>
          <a:effectRef idx="0">
            <a:schemeClr val="accent1"/>
          </a:effectRef>
          <a:fontRef idx="minor">
            <a:schemeClr val="tx1"/>
          </a:fontRef>
        </p:style>
      </p:cxnSp>
      <p:pic>
        <p:nvPicPr>
          <p:cNvPr id="13" name="Picture 12" descr="A black background with red and blue text&#10;&#10;Description automatically generated">
            <a:extLst>
              <a:ext uri="{FF2B5EF4-FFF2-40B4-BE49-F238E27FC236}">
                <a16:creationId xmlns:a16="http://schemas.microsoft.com/office/drawing/2014/main" id="{03684211-516F-7F7F-0A63-705609F232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9662" y="11714524"/>
            <a:ext cx="4171234" cy="1719490"/>
          </a:xfrm>
          <a:prstGeom prst="rect">
            <a:avLst/>
          </a:prstGeom>
        </p:spPr>
      </p:pic>
      <p:sp>
        <p:nvSpPr>
          <p:cNvPr id="16" name="Title 15">
            <a:extLst>
              <a:ext uri="{FF2B5EF4-FFF2-40B4-BE49-F238E27FC236}">
                <a16:creationId xmlns:a16="http://schemas.microsoft.com/office/drawing/2014/main" id="{24AA3DDF-754B-0F8C-343E-C0BB44507606}"/>
              </a:ext>
            </a:extLst>
          </p:cNvPr>
          <p:cNvSpPr>
            <a:spLocks noGrp="1"/>
          </p:cNvSpPr>
          <p:nvPr>
            <p:ph type="title"/>
          </p:nvPr>
        </p:nvSpPr>
        <p:spPr>
          <a:xfrm>
            <a:off x="1110342" y="9447744"/>
            <a:ext cx="17921938" cy="1374094"/>
          </a:xfrm>
        </p:spPr>
        <p:txBody>
          <a:bodyPr>
            <a:normAutofit/>
          </a:bodyPr>
          <a:lstStyle>
            <a:lvl1pPr>
              <a:defRPr sz="8000" b="1">
                <a:solidFill>
                  <a:srgbClr val="004990"/>
                </a:solidFill>
              </a:defRPr>
            </a:lvl1pPr>
          </a:lstStyle>
          <a:p>
            <a:r>
              <a:rPr lang="en-US" dirty="0"/>
              <a:t>Click to edit Master title style</a:t>
            </a:r>
          </a:p>
        </p:txBody>
      </p:sp>
      <p:sp>
        <p:nvSpPr>
          <p:cNvPr id="18" name="Text Placeholder 17">
            <a:extLst>
              <a:ext uri="{FF2B5EF4-FFF2-40B4-BE49-F238E27FC236}">
                <a16:creationId xmlns:a16="http://schemas.microsoft.com/office/drawing/2014/main" id="{24C994A0-B0B5-C9C0-2FAC-BAF601EF6260}"/>
              </a:ext>
            </a:extLst>
          </p:cNvPr>
          <p:cNvSpPr>
            <a:spLocks noGrp="1"/>
          </p:cNvSpPr>
          <p:nvPr>
            <p:ph type="body" sz="quarter" idx="10" hasCustomPrompt="1"/>
          </p:nvPr>
        </p:nvSpPr>
        <p:spPr>
          <a:xfrm>
            <a:off x="1109662" y="10940459"/>
            <a:ext cx="14728825" cy="774065"/>
          </a:xfrm>
        </p:spPr>
        <p:txBody>
          <a:bodyPr>
            <a:normAutofit/>
          </a:bodyPr>
          <a:lstStyle>
            <a:lvl1pPr marL="0" indent="0">
              <a:buNone/>
              <a:defRPr sz="4800"/>
            </a:lvl1pPr>
          </a:lstStyle>
          <a:p>
            <a:pPr lvl="0"/>
            <a:r>
              <a:rPr lang="en-US" dirty="0"/>
              <a:t>Subhead  | Presenter Name</a:t>
            </a:r>
          </a:p>
        </p:txBody>
      </p:sp>
      <p:sp>
        <p:nvSpPr>
          <p:cNvPr id="3" name="Picture Placeholder 2">
            <a:extLst>
              <a:ext uri="{FF2B5EF4-FFF2-40B4-BE49-F238E27FC236}">
                <a16:creationId xmlns:a16="http://schemas.microsoft.com/office/drawing/2014/main" id="{972D2653-C897-1F67-A20F-54F2A5938071}"/>
              </a:ext>
            </a:extLst>
          </p:cNvPr>
          <p:cNvSpPr>
            <a:spLocks noGrp="1"/>
          </p:cNvSpPr>
          <p:nvPr>
            <p:ph type="pic" sz="quarter" idx="11" hasCustomPrompt="1"/>
          </p:nvPr>
        </p:nvSpPr>
        <p:spPr>
          <a:xfrm>
            <a:off x="6699250" y="11833144"/>
            <a:ext cx="4954588" cy="1664075"/>
          </a:xfrm>
        </p:spPr>
        <p:txBody>
          <a:bodyPr/>
          <a:lstStyle>
            <a:lvl1pPr marL="0" indent="0">
              <a:buNone/>
              <a:defRPr/>
            </a:lvl1pPr>
          </a:lstStyle>
          <a:p>
            <a:r>
              <a:rPr lang="en-US" dirty="0"/>
              <a:t>Other Logo</a:t>
            </a:r>
          </a:p>
        </p:txBody>
      </p:sp>
    </p:spTree>
    <p:extLst>
      <p:ext uri="{BB962C8B-B14F-4D97-AF65-F5344CB8AC3E}">
        <p14:creationId xmlns:p14="http://schemas.microsoft.com/office/powerpoint/2010/main" val="4247102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s_Cobrande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99A46B5-0C87-7A0C-6AFE-67AB23375D26}"/>
              </a:ext>
            </a:extLst>
          </p:cNvPr>
          <p:cNvCxnSpPr/>
          <p:nvPr userDrawn="1"/>
        </p:nvCxnSpPr>
        <p:spPr>
          <a:xfrm>
            <a:off x="1510748" y="2603707"/>
            <a:ext cx="11847443" cy="0"/>
          </a:xfrm>
          <a:prstGeom prst="line">
            <a:avLst/>
          </a:prstGeom>
          <a:ln w="127000">
            <a:solidFill>
              <a:srgbClr val="B32317"/>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D2CB458B-C29E-4552-9510-12AD5B3D2A29}"/>
              </a:ext>
            </a:extLst>
          </p:cNvPr>
          <p:cNvSpPr>
            <a:spLocks noGrp="1"/>
          </p:cNvSpPr>
          <p:nvPr>
            <p:ph type="sldNum" sz="quarter" idx="16"/>
          </p:nvPr>
        </p:nvSpPr>
        <p:spPr>
          <a:xfrm>
            <a:off x="9446339" y="12741254"/>
            <a:ext cx="5484971" cy="519181"/>
          </a:xfrm>
          <a:prstGeom prst="rect">
            <a:avLst/>
          </a:prstGeom>
        </p:spPr>
        <p:txBody>
          <a:bodyPr/>
          <a:lstStyle>
            <a:lvl1pPr algn="ctr">
              <a:defRPr sz="2800">
                <a:latin typeface="Arial" panose="020B0604020202020204" pitchFamily="34" charset="0"/>
                <a:cs typeface="Arial" panose="020B0604020202020204" pitchFamily="34" charset="0"/>
              </a:defRPr>
            </a:lvl1pPr>
          </a:lstStyle>
          <a:p>
            <a:fld id="{EBE3AD81-3AD4-9C46-856E-C08CF1183C60}" type="slidenum">
              <a:rPr lang="en-US" smtClean="0"/>
              <a:pPr/>
              <a:t>‹#›</a:t>
            </a:fld>
            <a:endParaRPr lang="en-US" dirty="0"/>
          </a:p>
        </p:txBody>
      </p:sp>
      <p:sp>
        <p:nvSpPr>
          <p:cNvPr id="12" name="Title 11">
            <a:extLst>
              <a:ext uri="{FF2B5EF4-FFF2-40B4-BE49-F238E27FC236}">
                <a16:creationId xmlns:a16="http://schemas.microsoft.com/office/drawing/2014/main" id="{F6C63A22-432E-5A2D-1F73-B038456B9651}"/>
              </a:ext>
            </a:extLst>
          </p:cNvPr>
          <p:cNvSpPr>
            <a:spLocks noGrp="1"/>
          </p:cNvSpPr>
          <p:nvPr>
            <p:ph type="title"/>
          </p:nvPr>
        </p:nvSpPr>
        <p:spPr>
          <a:xfrm>
            <a:off x="1675966" y="1500285"/>
            <a:ext cx="21025723" cy="873952"/>
          </a:xfrm>
        </p:spPr>
        <p:txBody>
          <a:bodyPr/>
          <a:lstStyle>
            <a:lvl1pPr>
              <a:defRPr b="1">
                <a:latin typeface="+mj-lt"/>
                <a:cs typeface="Arial" panose="020B0604020202020204" pitchFamily="34" charset="0"/>
              </a:defRPr>
            </a:lvl1pPr>
          </a:lstStyle>
          <a:p>
            <a:r>
              <a:rPr lang="en-US" dirty="0"/>
              <a:t>Click to edit Master title style</a:t>
            </a:r>
          </a:p>
        </p:txBody>
      </p:sp>
      <p:pic>
        <p:nvPicPr>
          <p:cNvPr id="14" name="Picture 13" descr="A black background with red and blue text&#10;&#10;Description automatically generated">
            <a:extLst>
              <a:ext uri="{FF2B5EF4-FFF2-40B4-BE49-F238E27FC236}">
                <a16:creationId xmlns:a16="http://schemas.microsoft.com/office/drawing/2014/main" id="{4A88335D-4688-1B80-AF18-764D1EE6E3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9744" y="12384157"/>
            <a:ext cx="2052434" cy="846066"/>
          </a:xfrm>
          <a:prstGeom prst="rect">
            <a:avLst/>
          </a:prstGeom>
        </p:spPr>
      </p:pic>
      <p:sp>
        <p:nvSpPr>
          <p:cNvPr id="5" name="Content Placeholder 4">
            <a:extLst>
              <a:ext uri="{FF2B5EF4-FFF2-40B4-BE49-F238E27FC236}">
                <a16:creationId xmlns:a16="http://schemas.microsoft.com/office/drawing/2014/main" id="{755CB435-4CF1-CE98-12D9-CE9AC38BA6EA}"/>
              </a:ext>
            </a:extLst>
          </p:cNvPr>
          <p:cNvSpPr>
            <a:spLocks noGrp="1"/>
          </p:cNvSpPr>
          <p:nvPr>
            <p:ph sz="quarter" idx="17"/>
          </p:nvPr>
        </p:nvSpPr>
        <p:spPr>
          <a:xfrm>
            <a:off x="1676839" y="3006360"/>
            <a:ext cx="21024850" cy="8896350"/>
          </a:xfrm>
        </p:spPr>
        <p:txBody>
          <a:bodyPr/>
          <a:lstStyle>
            <a:lvl1pPr marL="571500" indent="-571500">
              <a:buClr>
                <a:schemeClr val="tx2"/>
              </a:buClr>
              <a:buSzPct val="150000"/>
              <a:buFont typeface="Arial" panose="020B0604020202020204" pitchFamily="34" charset="0"/>
              <a:buChar char="•"/>
              <a:defRPr/>
            </a:lvl1pPr>
            <a:lvl2pPr marL="1371401" indent="-457200">
              <a:buClr>
                <a:schemeClr val="tx2"/>
              </a:buClr>
              <a:buSzPct val="100000"/>
              <a:buFont typeface="Arial" panose="020B0604020202020204" pitchFamily="34" charset="0"/>
              <a:buChar char="̶"/>
              <a:defRPr/>
            </a:lvl2pPr>
            <a:lvl3pPr marL="2171303" indent="-342900">
              <a:buClr>
                <a:schemeClr val="tx2"/>
              </a:buClr>
              <a:buSzPct val="150000"/>
              <a:buFont typeface="Wingdings" panose="05000000000000000000" pitchFamily="2" charset="2"/>
              <a:buChar char="§"/>
              <a:defRPr/>
            </a:lvl3pPr>
            <a:lvl4pPr marL="3085506" indent="-342900">
              <a:buClr>
                <a:schemeClr val="tx2"/>
              </a:buClr>
              <a:buSzPct val="150000"/>
              <a:buFont typeface="Arial" panose="020B0604020202020204" pitchFamily="34" charset="0"/>
              <a:buChar char="•"/>
              <a:defRPr/>
            </a:lvl4pPr>
            <a:lvl5pPr marL="3999707" indent="-342900">
              <a:buClr>
                <a:schemeClr val="tx2"/>
              </a:buClr>
              <a:buSzPct val="15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F48DB834-7F26-09F6-B2EA-E3FBB9F083D3}"/>
              </a:ext>
            </a:extLst>
          </p:cNvPr>
          <p:cNvSpPr>
            <a:spLocks noGrp="1"/>
          </p:cNvSpPr>
          <p:nvPr>
            <p:ph type="pic" sz="quarter" idx="18" hasCustomPrompt="1"/>
          </p:nvPr>
        </p:nvSpPr>
        <p:spPr>
          <a:xfrm>
            <a:off x="20789900" y="12534900"/>
            <a:ext cx="2938463" cy="873125"/>
          </a:xfrm>
        </p:spPr>
        <p:txBody>
          <a:bodyPr>
            <a:normAutofit/>
          </a:bodyPr>
          <a:lstStyle>
            <a:lvl1pPr marL="0" indent="0" algn="ctr">
              <a:buNone/>
              <a:defRPr sz="2000"/>
            </a:lvl1pPr>
          </a:lstStyle>
          <a:p>
            <a:r>
              <a:rPr lang="en-US" dirty="0"/>
              <a:t>Insert Other Logo Here</a:t>
            </a:r>
          </a:p>
        </p:txBody>
      </p:sp>
    </p:spTree>
    <p:extLst>
      <p:ext uri="{BB962C8B-B14F-4D97-AF65-F5344CB8AC3E}">
        <p14:creationId xmlns:p14="http://schemas.microsoft.com/office/powerpoint/2010/main" val="255743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estions_Cobrand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CF12C4-FA8D-8176-F694-61B1BAC897F4}"/>
              </a:ext>
            </a:extLst>
          </p:cNvPr>
          <p:cNvSpPr/>
          <p:nvPr userDrawn="1"/>
        </p:nvSpPr>
        <p:spPr>
          <a:xfrm>
            <a:off x="6424623" y="9836463"/>
            <a:ext cx="11528404" cy="146201"/>
          </a:xfrm>
          <a:prstGeom prst="rect">
            <a:avLst/>
          </a:prstGeom>
          <a:solidFill>
            <a:srgbClr val="B32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C173928-5BCF-DE7B-2F23-03A21A5C68E4}"/>
              </a:ext>
            </a:extLst>
          </p:cNvPr>
          <p:cNvSpPr txBox="1"/>
          <p:nvPr userDrawn="1"/>
        </p:nvSpPr>
        <p:spPr>
          <a:xfrm>
            <a:off x="9275164" y="8297515"/>
            <a:ext cx="6232796" cy="1323119"/>
          </a:xfrm>
          <a:prstGeom prst="rect">
            <a:avLst/>
          </a:prstGeom>
          <a:noFill/>
        </p:spPr>
        <p:txBody>
          <a:bodyPr wrap="none" rtlCol="0">
            <a:spAutoFit/>
          </a:bodyPr>
          <a:lstStyle/>
          <a:p>
            <a:r>
              <a:rPr lang="en-US" sz="7998" b="1" dirty="0">
                <a:solidFill>
                  <a:srgbClr val="004990"/>
                </a:solidFill>
                <a:latin typeface="+mj-lt"/>
                <a:ea typeface="Helvetica Neue Condensed" panose="02000503000000020004" pitchFamily="2" charset="0"/>
                <a:cs typeface="Arial" panose="020B0604020202020204" pitchFamily="34" charset="0"/>
              </a:rPr>
              <a:t>Questions?</a:t>
            </a:r>
            <a:endParaRPr lang="en-US" sz="16595" b="1" dirty="0">
              <a:solidFill>
                <a:srgbClr val="004990"/>
              </a:solidFill>
              <a:latin typeface="+mj-lt"/>
              <a:ea typeface="Helvetica Neue Condensed" panose="02000503000000020004" pitchFamily="2" charset="0"/>
              <a:cs typeface="Arial" panose="020B0604020202020204" pitchFamily="34" charset="0"/>
            </a:endParaRPr>
          </a:p>
        </p:txBody>
      </p:sp>
      <p:sp>
        <p:nvSpPr>
          <p:cNvPr id="5" name="TextBox 4">
            <a:extLst>
              <a:ext uri="{FF2B5EF4-FFF2-40B4-BE49-F238E27FC236}">
                <a16:creationId xmlns:a16="http://schemas.microsoft.com/office/drawing/2014/main" id="{5FD2EFEC-6D40-944F-9DDF-E253E3798497}"/>
              </a:ext>
            </a:extLst>
          </p:cNvPr>
          <p:cNvSpPr txBox="1"/>
          <p:nvPr userDrawn="1"/>
        </p:nvSpPr>
        <p:spPr>
          <a:xfrm>
            <a:off x="253491" y="12781139"/>
            <a:ext cx="23870668" cy="954107"/>
          </a:xfrm>
          <a:prstGeom prst="rect">
            <a:avLst/>
          </a:prstGeom>
          <a:noFill/>
        </p:spPr>
        <p:txBody>
          <a:bodyPr wrap="square" rtlCol="0">
            <a:spAutoFit/>
          </a:bodyPr>
          <a:lstStyle/>
          <a:p>
            <a:pPr algn="just"/>
            <a:r>
              <a:rPr lang="en-US" sz="1400" dirty="0">
                <a:latin typeface="Arial" panose="020B0604020202020204" pitchFamily="34" charset="0"/>
                <a:cs typeface="Arial" panose="020B0604020202020204" pitchFamily="34" charset="0"/>
              </a:rPr>
              <a:t>This workforce product was funded by a grant awarded by the U.S. Department of Labor’s Employment and Training Administration. The product was created by the recipient and does not necessarily reflect the official position of the U.S. Department of Labor. The Department of Labor makes no guarantees, warranties, or assurances of any kind, express or implied, with respect to such information, including any information on linked sites and including, but not limited to, accuracy of the information or its completeness, timeliness, usefulness, adequacy, continued availability, or ownership. This product is copyrighted by the institution that created it.</a:t>
            </a:r>
          </a:p>
          <a:p>
            <a:pPr algn="just"/>
            <a:endParaRPr lang="en-US" sz="1400" dirty="0">
              <a:latin typeface="Arial" panose="020B0604020202020204"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A85B83A7-467A-874E-6239-DD4F0D64D0DC}"/>
              </a:ext>
            </a:extLst>
          </p:cNvPr>
          <p:cNvSpPr>
            <a:spLocks noGrp="1"/>
          </p:cNvSpPr>
          <p:nvPr>
            <p:ph type="body" sz="quarter" idx="10" hasCustomPrompt="1"/>
          </p:nvPr>
        </p:nvSpPr>
        <p:spPr>
          <a:xfrm>
            <a:off x="4119314" y="10419761"/>
            <a:ext cx="16139021" cy="537470"/>
          </a:xfrm>
        </p:spPr>
        <p:txBody>
          <a:bodyPr>
            <a:noAutofit/>
          </a:bodyPr>
          <a:lstStyle>
            <a:lvl1pPr marL="0" indent="0" algn="ctr">
              <a:buNone/>
              <a:defRPr sz="5400" b="1">
                <a:solidFill>
                  <a:srgbClr val="004990"/>
                </a:solidFill>
              </a:defRPr>
            </a:lvl1pPr>
          </a:lstStyle>
          <a:p>
            <a:pPr lvl="0"/>
            <a:r>
              <a:rPr lang="en-US" dirty="0"/>
              <a:t>Name, Title</a:t>
            </a:r>
          </a:p>
        </p:txBody>
      </p:sp>
      <p:sp>
        <p:nvSpPr>
          <p:cNvPr id="9" name="Text Placeholder 7">
            <a:extLst>
              <a:ext uri="{FF2B5EF4-FFF2-40B4-BE49-F238E27FC236}">
                <a16:creationId xmlns:a16="http://schemas.microsoft.com/office/drawing/2014/main" id="{2937985A-D1B6-3A8D-EE68-640A5438086D}"/>
              </a:ext>
            </a:extLst>
          </p:cNvPr>
          <p:cNvSpPr>
            <a:spLocks noGrp="1"/>
          </p:cNvSpPr>
          <p:nvPr>
            <p:ph type="body" sz="quarter" idx="11" hasCustomPrompt="1"/>
          </p:nvPr>
        </p:nvSpPr>
        <p:spPr>
          <a:xfrm>
            <a:off x="8531225" y="11340526"/>
            <a:ext cx="7315200" cy="640756"/>
          </a:xfrm>
        </p:spPr>
        <p:txBody>
          <a:bodyPr>
            <a:noAutofit/>
          </a:bodyPr>
          <a:lstStyle>
            <a:lvl1pPr marL="0" indent="0" algn="ctr">
              <a:buNone/>
              <a:defRPr sz="4400" b="0">
                <a:solidFill>
                  <a:schemeClr val="tx1"/>
                </a:solidFill>
              </a:defRPr>
            </a:lvl1pPr>
          </a:lstStyle>
          <a:p>
            <a:pPr lvl="0"/>
            <a:r>
              <a:rPr lang="en-US" dirty="0"/>
              <a:t>Phone | Email</a:t>
            </a:r>
          </a:p>
        </p:txBody>
      </p:sp>
      <p:pic>
        <p:nvPicPr>
          <p:cNvPr id="7" name="Picture 6" descr="A black background with red and blue text&#10;&#10;Description automatically generated">
            <a:extLst>
              <a:ext uri="{FF2B5EF4-FFF2-40B4-BE49-F238E27FC236}">
                <a16:creationId xmlns:a16="http://schemas.microsoft.com/office/drawing/2014/main" id="{C368CC00-1EE2-B8BB-692F-D15D318E51D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13697" y="3620461"/>
            <a:ext cx="8062490" cy="3323565"/>
          </a:xfrm>
          <a:prstGeom prst="rect">
            <a:avLst/>
          </a:prstGeom>
        </p:spPr>
      </p:pic>
      <p:sp>
        <p:nvSpPr>
          <p:cNvPr id="6" name="Picture Placeholder 5">
            <a:extLst>
              <a:ext uri="{FF2B5EF4-FFF2-40B4-BE49-F238E27FC236}">
                <a16:creationId xmlns:a16="http://schemas.microsoft.com/office/drawing/2014/main" id="{88B1FB83-1BDF-6CA5-5785-47540284BCE0}"/>
              </a:ext>
            </a:extLst>
          </p:cNvPr>
          <p:cNvSpPr>
            <a:spLocks noGrp="1"/>
          </p:cNvSpPr>
          <p:nvPr>
            <p:ph type="pic" sz="quarter" idx="12" hasCustomPrompt="1"/>
          </p:nvPr>
        </p:nvSpPr>
        <p:spPr>
          <a:xfrm>
            <a:off x="14321127" y="3696546"/>
            <a:ext cx="7263799" cy="3323565"/>
          </a:xfrm>
        </p:spPr>
        <p:txBody>
          <a:bodyPr/>
          <a:lstStyle>
            <a:lvl1pPr marL="0" indent="0">
              <a:buNone/>
              <a:defRPr/>
            </a:lvl1pPr>
          </a:lstStyle>
          <a:p>
            <a:r>
              <a:rPr lang="en-US" dirty="0"/>
              <a:t>Other Logo</a:t>
            </a:r>
          </a:p>
        </p:txBody>
      </p:sp>
    </p:spTree>
    <p:extLst>
      <p:ext uri="{BB962C8B-B14F-4D97-AF65-F5344CB8AC3E}">
        <p14:creationId xmlns:p14="http://schemas.microsoft.com/office/powerpoint/2010/main" val="1382654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photo_Stude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687FAD-E54F-7BA2-8868-25F8876E0E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2365"/>
            <a:ext cx="24377650" cy="8892446"/>
          </a:xfrm>
          <a:prstGeom prst="rect">
            <a:avLst/>
          </a:prstGeom>
        </p:spPr>
      </p:pic>
      <p:cxnSp>
        <p:nvCxnSpPr>
          <p:cNvPr id="7" name="Straight Connector 6">
            <a:extLst>
              <a:ext uri="{FF2B5EF4-FFF2-40B4-BE49-F238E27FC236}">
                <a16:creationId xmlns:a16="http://schemas.microsoft.com/office/drawing/2014/main" id="{C7ADE4FD-440B-9421-95E7-0B5184698B5E}"/>
              </a:ext>
            </a:extLst>
          </p:cNvPr>
          <p:cNvCxnSpPr>
            <a:cxnSpLocks/>
          </p:cNvCxnSpPr>
          <p:nvPr userDrawn="1"/>
        </p:nvCxnSpPr>
        <p:spPr>
          <a:xfrm>
            <a:off x="1150711" y="9317328"/>
            <a:ext cx="22076228" cy="0"/>
          </a:xfrm>
          <a:prstGeom prst="line">
            <a:avLst/>
          </a:prstGeom>
          <a:ln w="127000">
            <a:solidFill>
              <a:srgbClr val="B32317"/>
            </a:solidFill>
          </a:ln>
        </p:spPr>
        <p:style>
          <a:lnRef idx="1">
            <a:schemeClr val="accent1"/>
          </a:lnRef>
          <a:fillRef idx="0">
            <a:schemeClr val="accent1"/>
          </a:fillRef>
          <a:effectRef idx="0">
            <a:schemeClr val="accent1"/>
          </a:effectRef>
          <a:fontRef idx="minor">
            <a:schemeClr val="tx1"/>
          </a:fontRef>
        </p:style>
      </p:cxnSp>
      <p:pic>
        <p:nvPicPr>
          <p:cNvPr id="13" name="Picture 12" descr="A black background with red and blue text&#10;&#10;Description automatically generated">
            <a:extLst>
              <a:ext uri="{FF2B5EF4-FFF2-40B4-BE49-F238E27FC236}">
                <a16:creationId xmlns:a16="http://schemas.microsoft.com/office/drawing/2014/main" id="{03684211-516F-7F7F-0A63-705609F232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07040" y="9947886"/>
            <a:ext cx="5660268" cy="2333308"/>
          </a:xfrm>
          <a:prstGeom prst="rect">
            <a:avLst/>
          </a:prstGeom>
        </p:spPr>
      </p:pic>
      <p:sp>
        <p:nvSpPr>
          <p:cNvPr id="16" name="Title 15">
            <a:extLst>
              <a:ext uri="{FF2B5EF4-FFF2-40B4-BE49-F238E27FC236}">
                <a16:creationId xmlns:a16="http://schemas.microsoft.com/office/drawing/2014/main" id="{24AA3DDF-754B-0F8C-343E-C0BB44507606}"/>
              </a:ext>
            </a:extLst>
          </p:cNvPr>
          <p:cNvSpPr>
            <a:spLocks noGrp="1"/>
          </p:cNvSpPr>
          <p:nvPr>
            <p:ph type="title"/>
          </p:nvPr>
        </p:nvSpPr>
        <p:spPr>
          <a:xfrm>
            <a:off x="1110341" y="9447744"/>
            <a:ext cx="21025723" cy="1374094"/>
          </a:xfrm>
        </p:spPr>
        <p:txBody>
          <a:bodyPr>
            <a:normAutofit/>
          </a:bodyPr>
          <a:lstStyle>
            <a:lvl1pPr>
              <a:defRPr sz="8000" b="1">
                <a:solidFill>
                  <a:srgbClr val="004990"/>
                </a:solidFill>
              </a:defRPr>
            </a:lvl1pPr>
          </a:lstStyle>
          <a:p>
            <a:r>
              <a:rPr lang="en-US" dirty="0"/>
              <a:t>Click to edit Master title style</a:t>
            </a:r>
          </a:p>
        </p:txBody>
      </p:sp>
      <p:sp>
        <p:nvSpPr>
          <p:cNvPr id="18" name="Text Placeholder 17">
            <a:extLst>
              <a:ext uri="{FF2B5EF4-FFF2-40B4-BE49-F238E27FC236}">
                <a16:creationId xmlns:a16="http://schemas.microsoft.com/office/drawing/2014/main" id="{24C994A0-B0B5-C9C0-2FAC-BAF601EF6260}"/>
              </a:ext>
            </a:extLst>
          </p:cNvPr>
          <p:cNvSpPr>
            <a:spLocks noGrp="1"/>
          </p:cNvSpPr>
          <p:nvPr>
            <p:ph type="body" sz="quarter" idx="10" hasCustomPrompt="1"/>
          </p:nvPr>
        </p:nvSpPr>
        <p:spPr>
          <a:xfrm>
            <a:off x="1109662" y="10940459"/>
            <a:ext cx="14728825" cy="1079500"/>
          </a:xfrm>
        </p:spPr>
        <p:txBody>
          <a:bodyPr>
            <a:normAutofit/>
          </a:bodyPr>
          <a:lstStyle>
            <a:lvl1pPr>
              <a:defRPr sz="4800"/>
            </a:lvl1pPr>
          </a:lstStyle>
          <a:p>
            <a:pPr lvl="0"/>
            <a:r>
              <a:rPr lang="en-US" dirty="0"/>
              <a:t>Subhead  | Presenter Name</a:t>
            </a:r>
          </a:p>
        </p:txBody>
      </p:sp>
    </p:spTree>
    <p:extLst>
      <p:ext uri="{BB962C8B-B14F-4D97-AF65-F5344CB8AC3E}">
        <p14:creationId xmlns:p14="http://schemas.microsoft.com/office/powerpoint/2010/main" val="2171382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w/photo_Constructi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7ADE4FD-440B-9421-95E7-0B5184698B5E}"/>
              </a:ext>
            </a:extLst>
          </p:cNvPr>
          <p:cNvCxnSpPr>
            <a:cxnSpLocks/>
          </p:cNvCxnSpPr>
          <p:nvPr userDrawn="1"/>
        </p:nvCxnSpPr>
        <p:spPr>
          <a:xfrm>
            <a:off x="1150711" y="9317328"/>
            <a:ext cx="22076228" cy="0"/>
          </a:xfrm>
          <a:prstGeom prst="line">
            <a:avLst/>
          </a:prstGeom>
          <a:ln w="127000">
            <a:solidFill>
              <a:srgbClr val="B32317"/>
            </a:solidFill>
          </a:ln>
        </p:spPr>
        <p:style>
          <a:lnRef idx="1">
            <a:schemeClr val="accent1"/>
          </a:lnRef>
          <a:fillRef idx="0">
            <a:schemeClr val="accent1"/>
          </a:fillRef>
          <a:effectRef idx="0">
            <a:schemeClr val="accent1"/>
          </a:effectRef>
          <a:fontRef idx="minor">
            <a:schemeClr val="tx1"/>
          </a:fontRef>
        </p:style>
      </p:cxnSp>
      <p:pic>
        <p:nvPicPr>
          <p:cNvPr id="13" name="Picture 12" descr="A black background with red and blue text&#10;&#10;Description automatically generated">
            <a:extLst>
              <a:ext uri="{FF2B5EF4-FFF2-40B4-BE49-F238E27FC236}">
                <a16:creationId xmlns:a16="http://schemas.microsoft.com/office/drawing/2014/main" id="{03684211-516F-7F7F-0A63-705609F232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07040" y="9947886"/>
            <a:ext cx="5660268" cy="2333308"/>
          </a:xfrm>
          <a:prstGeom prst="rect">
            <a:avLst/>
          </a:prstGeom>
        </p:spPr>
      </p:pic>
      <p:sp>
        <p:nvSpPr>
          <p:cNvPr id="16" name="Title 15">
            <a:extLst>
              <a:ext uri="{FF2B5EF4-FFF2-40B4-BE49-F238E27FC236}">
                <a16:creationId xmlns:a16="http://schemas.microsoft.com/office/drawing/2014/main" id="{24AA3DDF-754B-0F8C-343E-C0BB44507606}"/>
              </a:ext>
            </a:extLst>
          </p:cNvPr>
          <p:cNvSpPr>
            <a:spLocks noGrp="1"/>
          </p:cNvSpPr>
          <p:nvPr>
            <p:ph type="title"/>
          </p:nvPr>
        </p:nvSpPr>
        <p:spPr>
          <a:xfrm>
            <a:off x="1110341" y="9447744"/>
            <a:ext cx="21025723" cy="1374094"/>
          </a:xfrm>
        </p:spPr>
        <p:txBody>
          <a:bodyPr>
            <a:normAutofit/>
          </a:bodyPr>
          <a:lstStyle>
            <a:lvl1pPr>
              <a:defRPr sz="8000" b="1">
                <a:solidFill>
                  <a:srgbClr val="004990"/>
                </a:solidFill>
              </a:defRPr>
            </a:lvl1pPr>
          </a:lstStyle>
          <a:p>
            <a:r>
              <a:rPr lang="en-US"/>
              <a:t>Click to edit Master title style</a:t>
            </a:r>
          </a:p>
        </p:txBody>
      </p:sp>
      <p:sp>
        <p:nvSpPr>
          <p:cNvPr id="18" name="Text Placeholder 17">
            <a:extLst>
              <a:ext uri="{FF2B5EF4-FFF2-40B4-BE49-F238E27FC236}">
                <a16:creationId xmlns:a16="http://schemas.microsoft.com/office/drawing/2014/main" id="{24C994A0-B0B5-C9C0-2FAC-BAF601EF6260}"/>
              </a:ext>
            </a:extLst>
          </p:cNvPr>
          <p:cNvSpPr>
            <a:spLocks noGrp="1"/>
          </p:cNvSpPr>
          <p:nvPr>
            <p:ph type="body" sz="quarter" idx="10" hasCustomPrompt="1"/>
          </p:nvPr>
        </p:nvSpPr>
        <p:spPr>
          <a:xfrm>
            <a:off x="1109662" y="10940459"/>
            <a:ext cx="14728825" cy="1079500"/>
          </a:xfrm>
        </p:spPr>
        <p:txBody>
          <a:bodyPr>
            <a:normAutofit/>
          </a:bodyPr>
          <a:lstStyle>
            <a:lvl1pPr>
              <a:defRPr sz="4800"/>
            </a:lvl1pPr>
          </a:lstStyle>
          <a:p>
            <a:pPr lvl="0"/>
            <a:r>
              <a:rPr lang="en-US"/>
              <a:t>Subhead  | Presenter Name</a:t>
            </a:r>
          </a:p>
        </p:txBody>
      </p:sp>
    </p:spTree>
    <p:extLst>
      <p:ext uri="{BB962C8B-B14F-4D97-AF65-F5344CB8AC3E}">
        <p14:creationId xmlns:p14="http://schemas.microsoft.com/office/powerpoint/2010/main" val="2899261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w/photo_Stude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687FAD-E54F-7BA2-8868-25F8876E0E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2365"/>
            <a:ext cx="24377650" cy="8892446"/>
          </a:xfrm>
          <a:prstGeom prst="rect">
            <a:avLst/>
          </a:prstGeom>
        </p:spPr>
      </p:pic>
      <p:cxnSp>
        <p:nvCxnSpPr>
          <p:cNvPr id="7" name="Straight Connector 6">
            <a:extLst>
              <a:ext uri="{FF2B5EF4-FFF2-40B4-BE49-F238E27FC236}">
                <a16:creationId xmlns:a16="http://schemas.microsoft.com/office/drawing/2014/main" id="{C7ADE4FD-440B-9421-95E7-0B5184698B5E}"/>
              </a:ext>
            </a:extLst>
          </p:cNvPr>
          <p:cNvCxnSpPr>
            <a:cxnSpLocks/>
          </p:cNvCxnSpPr>
          <p:nvPr userDrawn="1"/>
        </p:nvCxnSpPr>
        <p:spPr>
          <a:xfrm>
            <a:off x="1150711" y="9317328"/>
            <a:ext cx="22076228" cy="0"/>
          </a:xfrm>
          <a:prstGeom prst="line">
            <a:avLst/>
          </a:prstGeom>
          <a:ln w="127000">
            <a:solidFill>
              <a:srgbClr val="B32317"/>
            </a:solidFill>
          </a:ln>
        </p:spPr>
        <p:style>
          <a:lnRef idx="1">
            <a:schemeClr val="accent1"/>
          </a:lnRef>
          <a:fillRef idx="0">
            <a:schemeClr val="accent1"/>
          </a:fillRef>
          <a:effectRef idx="0">
            <a:schemeClr val="accent1"/>
          </a:effectRef>
          <a:fontRef idx="minor">
            <a:schemeClr val="tx1"/>
          </a:fontRef>
        </p:style>
      </p:cxnSp>
      <p:pic>
        <p:nvPicPr>
          <p:cNvPr id="13" name="Picture 12" descr="A black background with red and blue text&#10;&#10;Description automatically generated">
            <a:extLst>
              <a:ext uri="{FF2B5EF4-FFF2-40B4-BE49-F238E27FC236}">
                <a16:creationId xmlns:a16="http://schemas.microsoft.com/office/drawing/2014/main" id="{03684211-516F-7F7F-0A63-705609F232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07040" y="9947886"/>
            <a:ext cx="5660268" cy="2333308"/>
          </a:xfrm>
          <a:prstGeom prst="rect">
            <a:avLst/>
          </a:prstGeom>
        </p:spPr>
      </p:pic>
      <p:sp>
        <p:nvSpPr>
          <p:cNvPr id="16" name="Title 15">
            <a:extLst>
              <a:ext uri="{FF2B5EF4-FFF2-40B4-BE49-F238E27FC236}">
                <a16:creationId xmlns:a16="http://schemas.microsoft.com/office/drawing/2014/main" id="{24AA3DDF-754B-0F8C-343E-C0BB44507606}"/>
              </a:ext>
            </a:extLst>
          </p:cNvPr>
          <p:cNvSpPr>
            <a:spLocks noGrp="1"/>
          </p:cNvSpPr>
          <p:nvPr>
            <p:ph type="title"/>
          </p:nvPr>
        </p:nvSpPr>
        <p:spPr>
          <a:xfrm>
            <a:off x="1110341" y="9447744"/>
            <a:ext cx="21025723" cy="1374094"/>
          </a:xfrm>
        </p:spPr>
        <p:txBody>
          <a:bodyPr>
            <a:normAutofit/>
          </a:bodyPr>
          <a:lstStyle>
            <a:lvl1pPr>
              <a:defRPr sz="8000" b="1">
                <a:solidFill>
                  <a:srgbClr val="004990"/>
                </a:solidFill>
              </a:defRPr>
            </a:lvl1pPr>
          </a:lstStyle>
          <a:p>
            <a:r>
              <a:rPr lang="en-US"/>
              <a:t>Click to edit Master title style</a:t>
            </a:r>
          </a:p>
        </p:txBody>
      </p:sp>
      <p:sp>
        <p:nvSpPr>
          <p:cNvPr id="18" name="Text Placeholder 17">
            <a:extLst>
              <a:ext uri="{FF2B5EF4-FFF2-40B4-BE49-F238E27FC236}">
                <a16:creationId xmlns:a16="http://schemas.microsoft.com/office/drawing/2014/main" id="{24C994A0-B0B5-C9C0-2FAC-BAF601EF6260}"/>
              </a:ext>
            </a:extLst>
          </p:cNvPr>
          <p:cNvSpPr>
            <a:spLocks noGrp="1"/>
          </p:cNvSpPr>
          <p:nvPr>
            <p:ph type="body" sz="quarter" idx="10" hasCustomPrompt="1"/>
          </p:nvPr>
        </p:nvSpPr>
        <p:spPr>
          <a:xfrm>
            <a:off x="1109662" y="10940459"/>
            <a:ext cx="14728825" cy="1079500"/>
          </a:xfrm>
        </p:spPr>
        <p:txBody>
          <a:bodyPr>
            <a:normAutofit/>
          </a:bodyPr>
          <a:lstStyle>
            <a:lvl1pPr>
              <a:defRPr sz="4800"/>
            </a:lvl1pPr>
          </a:lstStyle>
          <a:p>
            <a:pPr lvl="0"/>
            <a:r>
              <a:rPr lang="en-US"/>
              <a:t>Subhead  | Presenter Name</a:t>
            </a:r>
          </a:p>
        </p:txBody>
      </p:sp>
    </p:spTree>
    <p:extLst>
      <p:ext uri="{BB962C8B-B14F-4D97-AF65-F5344CB8AC3E}">
        <p14:creationId xmlns:p14="http://schemas.microsoft.com/office/powerpoint/2010/main" val="393395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w/photo_healthcare">
    <p:spTree>
      <p:nvGrpSpPr>
        <p:cNvPr id="1" name=""/>
        <p:cNvGrpSpPr/>
        <p:nvPr/>
      </p:nvGrpSpPr>
      <p:grpSpPr>
        <a:xfrm>
          <a:off x="0" y="0"/>
          <a:ext cx="0" cy="0"/>
          <a:chOff x="0" y="0"/>
          <a:chExt cx="0" cy="0"/>
        </a:xfrm>
      </p:grpSpPr>
      <p:pic>
        <p:nvPicPr>
          <p:cNvPr id="6" name="Picture 5" descr="Smiling healthcare worker in pink scrubs">
            <a:extLst>
              <a:ext uri="{FF2B5EF4-FFF2-40B4-BE49-F238E27FC236}">
                <a16:creationId xmlns:a16="http://schemas.microsoft.com/office/drawing/2014/main" id="{BF687FAD-E54F-7BA2-8868-25F8876E0E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365"/>
            <a:ext cx="24377650" cy="8892446"/>
          </a:xfrm>
          <a:prstGeom prst="rect">
            <a:avLst/>
          </a:prstGeom>
        </p:spPr>
      </p:pic>
      <p:cxnSp>
        <p:nvCxnSpPr>
          <p:cNvPr id="7" name="Straight Connector 6">
            <a:extLst>
              <a:ext uri="{FF2B5EF4-FFF2-40B4-BE49-F238E27FC236}">
                <a16:creationId xmlns:a16="http://schemas.microsoft.com/office/drawing/2014/main" id="{C7ADE4FD-440B-9421-95E7-0B5184698B5E}"/>
              </a:ext>
            </a:extLst>
          </p:cNvPr>
          <p:cNvCxnSpPr>
            <a:cxnSpLocks/>
          </p:cNvCxnSpPr>
          <p:nvPr userDrawn="1"/>
        </p:nvCxnSpPr>
        <p:spPr>
          <a:xfrm>
            <a:off x="1150711" y="9317328"/>
            <a:ext cx="22076228" cy="0"/>
          </a:xfrm>
          <a:prstGeom prst="line">
            <a:avLst/>
          </a:prstGeom>
          <a:ln w="127000">
            <a:solidFill>
              <a:srgbClr val="B32317"/>
            </a:solidFill>
          </a:ln>
        </p:spPr>
        <p:style>
          <a:lnRef idx="1">
            <a:schemeClr val="accent1"/>
          </a:lnRef>
          <a:fillRef idx="0">
            <a:schemeClr val="accent1"/>
          </a:fillRef>
          <a:effectRef idx="0">
            <a:schemeClr val="accent1"/>
          </a:effectRef>
          <a:fontRef idx="minor">
            <a:schemeClr val="tx1"/>
          </a:fontRef>
        </p:style>
      </p:cxnSp>
      <p:pic>
        <p:nvPicPr>
          <p:cNvPr id="13" name="Picture 12" descr="A black background with red and blue text&#10;&#10;Description automatically generated">
            <a:extLst>
              <a:ext uri="{FF2B5EF4-FFF2-40B4-BE49-F238E27FC236}">
                <a16:creationId xmlns:a16="http://schemas.microsoft.com/office/drawing/2014/main" id="{03684211-516F-7F7F-0A63-705609F232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07040" y="9947886"/>
            <a:ext cx="5660268" cy="2333308"/>
          </a:xfrm>
          <a:prstGeom prst="rect">
            <a:avLst/>
          </a:prstGeom>
        </p:spPr>
      </p:pic>
      <p:sp>
        <p:nvSpPr>
          <p:cNvPr id="16" name="Title 15">
            <a:extLst>
              <a:ext uri="{FF2B5EF4-FFF2-40B4-BE49-F238E27FC236}">
                <a16:creationId xmlns:a16="http://schemas.microsoft.com/office/drawing/2014/main" id="{24AA3DDF-754B-0F8C-343E-C0BB44507606}"/>
              </a:ext>
            </a:extLst>
          </p:cNvPr>
          <p:cNvSpPr>
            <a:spLocks noGrp="1"/>
          </p:cNvSpPr>
          <p:nvPr>
            <p:ph type="title"/>
          </p:nvPr>
        </p:nvSpPr>
        <p:spPr>
          <a:xfrm>
            <a:off x="1110341" y="9447744"/>
            <a:ext cx="16496699" cy="1374094"/>
          </a:xfrm>
        </p:spPr>
        <p:txBody>
          <a:bodyPr>
            <a:normAutofit/>
          </a:bodyPr>
          <a:lstStyle>
            <a:lvl1pPr>
              <a:defRPr sz="8000" b="1">
                <a:solidFill>
                  <a:srgbClr val="004990"/>
                </a:solidFill>
              </a:defRPr>
            </a:lvl1pPr>
          </a:lstStyle>
          <a:p>
            <a:r>
              <a:rPr lang="en-US"/>
              <a:t>Click to edit Master title style</a:t>
            </a:r>
          </a:p>
        </p:txBody>
      </p:sp>
      <p:sp>
        <p:nvSpPr>
          <p:cNvPr id="18" name="Text Placeholder 17">
            <a:extLst>
              <a:ext uri="{FF2B5EF4-FFF2-40B4-BE49-F238E27FC236}">
                <a16:creationId xmlns:a16="http://schemas.microsoft.com/office/drawing/2014/main" id="{24C994A0-B0B5-C9C0-2FAC-BAF601EF6260}"/>
              </a:ext>
            </a:extLst>
          </p:cNvPr>
          <p:cNvSpPr>
            <a:spLocks noGrp="1"/>
          </p:cNvSpPr>
          <p:nvPr>
            <p:ph type="body" sz="quarter" idx="10" hasCustomPrompt="1"/>
          </p:nvPr>
        </p:nvSpPr>
        <p:spPr>
          <a:xfrm>
            <a:off x="1109662" y="10940459"/>
            <a:ext cx="14728825" cy="1079500"/>
          </a:xfrm>
        </p:spPr>
        <p:txBody>
          <a:bodyPr>
            <a:normAutofit/>
          </a:bodyPr>
          <a:lstStyle>
            <a:lvl1pPr>
              <a:defRPr sz="4800"/>
            </a:lvl1pPr>
          </a:lstStyle>
          <a:p>
            <a:pPr lvl="0"/>
            <a:r>
              <a:rPr lang="en-US"/>
              <a:t>Subhead  | Presenter Name</a:t>
            </a:r>
          </a:p>
        </p:txBody>
      </p:sp>
    </p:spTree>
    <p:extLst>
      <p:ext uri="{BB962C8B-B14F-4D97-AF65-F5344CB8AC3E}">
        <p14:creationId xmlns:p14="http://schemas.microsoft.com/office/powerpoint/2010/main" val="1928815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w/photo_disabled worker">
    <p:spTree>
      <p:nvGrpSpPr>
        <p:cNvPr id="1" name=""/>
        <p:cNvGrpSpPr/>
        <p:nvPr/>
      </p:nvGrpSpPr>
      <p:grpSpPr>
        <a:xfrm>
          <a:off x="0" y="0"/>
          <a:ext cx="0" cy="0"/>
          <a:chOff x="0" y="0"/>
          <a:chExt cx="0" cy="0"/>
        </a:xfrm>
      </p:grpSpPr>
      <p:pic>
        <p:nvPicPr>
          <p:cNvPr id="6" name="Picture 5" descr="People holding flowers in florist shop">
            <a:extLst>
              <a:ext uri="{FF2B5EF4-FFF2-40B4-BE49-F238E27FC236}">
                <a16:creationId xmlns:a16="http://schemas.microsoft.com/office/drawing/2014/main" id="{BF687FAD-E54F-7BA2-8868-25F8876E0E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2365"/>
            <a:ext cx="24377650" cy="8892446"/>
          </a:xfrm>
          <a:prstGeom prst="rect">
            <a:avLst/>
          </a:prstGeom>
        </p:spPr>
      </p:pic>
      <p:cxnSp>
        <p:nvCxnSpPr>
          <p:cNvPr id="7" name="Straight Connector 6">
            <a:extLst>
              <a:ext uri="{FF2B5EF4-FFF2-40B4-BE49-F238E27FC236}">
                <a16:creationId xmlns:a16="http://schemas.microsoft.com/office/drawing/2014/main" id="{C7ADE4FD-440B-9421-95E7-0B5184698B5E}"/>
              </a:ext>
            </a:extLst>
          </p:cNvPr>
          <p:cNvCxnSpPr>
            <a:cxnSpLocks/>
          </p:cNvCxnSpPr>
          <p:nvPr userDrawn="1"/>
        </p:nvCxnSpPr>
        <p:spPr>
          <a:xfrm>
            <a:off x="1150711" y="9317328"/>
            <a:ext cx="22076228" cy="0"/>
          </a:xfrm>
          <a:prstGeom prst="line">
            <a:avLst/>
          </a:prstGeom>
          <a:ln w="127000">
            <a:solidFill>
              <a:srgbClr val="B32317"/>
            </a:solidFill>
          </a:ln>
        </p:spPr>
        <p:style>
          <a:lnRef idx="1">
            <a:schemeClr val="accent1"/>
          </a:lnRef>
          <a:fillRef idx="0">
            <a:schemeClr val="accent1"/>
          </a:fillRef>
          <a:effectRef idx="0">
            <a:schemeClr val="accent1"/>
          </a:effectRef>
          <a:fontRef idx="minor">
            <a:schemeClr val="tx1"/>
          </a:fontRef>
        </p:style>
      </p:cxnSp>
      <p:pic>
        <p:nvPicPr>
          <p:cNvPr id="13" name="Picture 12" descr="A black background with red and blue text&#10;&#10;Description automatically generated">
            <a:extLst>
              <a:ext uri="{FF2B5EF4-FFF2-40B4-BE49-F238E27FC236}">
                <a16:creationId xmlns:a16="http://schemas.microsoft.com/office/drawing/2014/main" id="{03684211-516F-7F7F-0A63-705609F232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07040" y="9947886"/>
            <a:ext cx="5660268" cy="2333308"/>
          </a:xfrm>
          <a:prstGeom prst="rect">
            <a:avLst/>
          </a:prstGeom>
        </p:spPr>
      </p:pic>
      <p:sp>
        <p:nvSpPr>
          <p:cNvPr id="16" name="Title 15">
            <a:extLst>
              <a:ext uri="{FF2B5EF4-FFF2-40B4-BE49-F238E27FC236}">
                <a16:creationId xmlns:a16="http://schemas.microsoft.com/office/drawing/2014/main" id="{24AA3DDF-754B-0F8C-343E-C0BB44507606}"/>
              </a:ext>
            </a:extLst>
          </p:cNvPr>
          <p:cNvSpPr>
            <a:spLocks noGrp="1"/>
          </p:cNvSpPr>
          <p:nvPr>
            <p:ph type="title"/>
          </p:nvPr>
        </p:nvSpPr>
        <p:spPr>
          <a:xfrm>
            <a:off x="1110341" y="9447744"/>
            <a:ext cx="21025723" cy="1374094"/>
          </a:xfrm>
        </p:spPr>
        <p:txBody>
          <a:bodyPr>
            <a:normAutofit/>
          </a:bodyPr>
          <a:lstStyle>
            <a:lvl1pPr>
              <a:defRPr sz="8000" b="1">
                <a:solidFill>
                  <a:srgbClr val="004990"/>
                </a:solidFill>
              </a:defRPr>
            </a:lvl1pPr>
          </a:lstStyle>
          <a:p>
            <a:r>
              <a:rPr lang="en-US"/>
              <a:t>Click to edit Master title style</a:t>
            </a:r>
          </a:p>
        </p:txBody>
      </p:sp>
      <p:sp>
        <p:nvSpPr>
          <p:cNvPr id="18" name="Text Placeholder 17">
            <a:extLst>
              <a:ext uri="{FF2B5EF4-FFF2-40B4-BE49-F238E27FC236}">
                <a16:creationId xmlns:a16="http://schemas.microsoft.com/office/drawing/2014/main" id="{24C994A0-B0B5-C9C0-2FAC-BAF601EF6260}"/>
              </a:ext>
            </a:extLst>
          </p:cNvPr>
          <p:cNvSpPr>
            <a:spLocks noGrp="1"/>
          </p:cNvSpPr>
          <p:nvPr>
            <p:ph type="body" sz="quarter" idx="10" hasCustomPrompt="1"/>
          </p:nvPr>
        </p:nvSpPr>
        <p:spPr>
          <a:xfrm>
            <a:off x="1109662" y="10940459"/>
            <a:ext cx="14728825" cy="1079500"/>
          </a:xfrm>
        </p:spPr>
        <p:txBody>
          <a:bodyPr>
            <a:normAutofit/>
          </a:bodyPr>
          <a:lstStyle>
            <a:lvl1pPr>
              <a:defRPr sz="4800"/>
            </a:lvl1pPr>
          </a:lstStyle>
          <a:p>
            <a:pPr lvl="0"/>
            <a:r>
              <a:rPr lang="en-US"/>
              <a:t>Subhead  | Presenter Name</a:t>
            </a:r>
          </a:p>
        </p:txBody>
      </p:sp>
    </p:spTree>
    <p:extLst>
      <p:ext uri="{BB962C8B-B14F-4D97-AF65-F5344CB8AC3E}">
        <p14:creationId xmlns:p14="http://schemas.microsoft.com/office/powerpoint/2010/main" val="756591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w/photo_Interview">
    <p:spTree>
      <p:nvGrpSpPr>
        <p:cNvPr id="1" name=""/>
        <p:cNvGrpSpPr/>
        <p:nvPr/>
      </p:nvGrpSpPr>
      <p:grpSpPr>
        <a:xfrm>
          <a:off x="0" y="0"/>
          <a:ext cx="0" cy="0"/>
          <a:chOff x="0" y="0"/>
          <a:chExt cx="0" cy="0"/>
        </a:xfrm>
      </p:grpSpPr>
      <p:pic>
        <p:nvPicPr>
          <p:cNvPr id="6" name="Picture 5" descr="A person sitting at a desk with a computer&#10;&#10;Description automatically generated">
            <a:extLst>
              <a:ext uri="{FF2B5EF4-FFF2-40B4-BE49-F238E27FC236}">
                <a16:creationId xmlns:a16="http://schemas.microsoft.com/office/drawing/2014/main" id="{BF687FAD-E54F-7BA2-8868-25F8876E0E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181"/>
            <a:ext cx="24377650" cy="8734926"/>
          </a:xfrm>
          <a:prstGeom prst="rect">
            <a:avLst/>
          </a:prstGeom>
        </p:spPr>
      </p:pic>
      <p:cxnSp>
        <p:nvCxnSpPr>
          <p:cNvPr id="7" name="Straight Connector 6">
            <a:extLst>
              <a:ext uri="{FF2B5EF4-FFF2-40B4-BE49-F238E27FC236}">
                <a16:creationId xmlns:a16="http://schemas.microsoft.com/office/drawing/2014/main" id="{C7ADE4FD-440B-9421-95E7-0B5184698B5E}"/>
              </a:ext>
            </a:extLst>
          </p:cNvPr>
          <p:cNvCxnSpPr>
            <a:cxnSpLocks/>
          </p:cNvCxnSpPr>
          <p:nvPr userDrawn="1"/>
        </p:nvCxnSpPr>
        <p:spPr>
          <a:xfrm>
            <a:off x="1150711" y="9317328"/>
            <a:ext cx="22076228" cy="0"/>
          </a:xfrm>
          <a:prstGeom prst="line">
            <a:avLst/>
          </a:prstGeom>
          <a:ln w="127000">
            <a:solidFill>
              <a:srgbClr val="B32317"/>
            </a:solidFill>
          </a:ln>
        </p:spPr>
        <p:style>
          <a:lnRef idx="1">
            <a:schemeClr val="accent1"/>
          </a:lnRef>
          <a:fillRef idx="0">
            <a:schemeClr val="accent1"/>
          </a:fillRef>
          <a:effectRef idx="0">
            <a:schemeClr val="accent1"/>
          </a:effectRef>
          <a:fontRef idx="minor">
            <a:schemeClr val="tx1"/>
          </a:fontRef>
        </p:style>
      </p:cxnSp>
      <p:pic>
        <p:nvPicPr>
          <p:cNvPr id="13" name="Picture 12" descr="A black background with red and blue text&#10;&#10;Description automatically generated">
            <a:extLst>
              <a:ext uri="{FF2B5EF4-FFF2-40B4-BE49-F238E27FC236}">
                <a16:creationId xmlns:a16="http://schemas.microsoft.com/office/drawing/2014/main" id="{03684211-516F-7F7F-0A63-705609F232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07040" y="9947886"/>
            <a:ext cx="5660268" cy="2333308"/>
          </a:xfrm>
          <a:prstGeom prst="rect">
            <a:avLst/>
          </a:prstGeom>
        </p:spPr>
      </p:pic>
      <p:sp>
        <p:nvSpPr>
          <p:cNvPr id="16" name="Title 15">
            <a:extLst>
              <a:ext uri="{FF2B5EF4-FFF2-40B4-BE49-F238E27FC236}">
                <a16:creationId xmlns:a16="http://schemas.microsoft.com/office/drawing/2014/main" id="{24AA3DDF-754B-0F8C-343E-C0BB44507606}"/>
              </a:ext>
            </a:extLst>
          </p:cNvPr>
          <p:cNvSpPr>
            <a:spLocks noGrp="1"/>
          </p:cNvSpPr>
          <p:nvPr>
            <p:ph type="title"/>
          </p:nvPr>
        </p:nvSpPr>
        <p:spPr>
          <a:xfrm>
            <a:off x="1110341" y="9447744"/>
            <a:ext cx="21025723" cy="1374094"/>
          </a:xfrm>
        </p:spPr>
        <p:txBody>
          <a:bodyPr>
            <a:normAutofit/>
          </a:bodyPr>
          <a:lstStyle>
            <a:lvl1pPr>
              <a:defRPr sz="8000" b="1">
                <a:solidFill>
                  <a:srgbClr val="004990"/>
                </a:solidFill>
              </a:defRPr>
            </a:lvl1pPr>
          </a:lstStyle>
          <a:p>
            <a:r>
              <a:rPr lang="en-US"/>
              <a:t>Click to edit Master title style</a:t>
            </a:r>
          </a:p>
        </p:txBody>
      </p:sp>
      <p:sp>
        <p:nvSpPr>
          <p:cNvPr id="18" name="Text Placeholder 17">
            <a:extLst>
              <a:ext uri="{FF2B5EF4-FFF2-40B4-BE49-F238E27FC236}">
                <a16:creationId xmlns:a16="http://schemas.microsoft.com/office/drawing/2014/main" id="{24C994A0-B0B5-C9C0-2FAC-BAF601EF6260}"/>
              </a:ext>
            </a:extLst>
          </p:cNvPr>
          <p:cNvSpPr>
            <a:spLocks noGrp="1"/>
          </p:cNvSpPr>
          <p:nvPr>
            <p:ph type="body" sz="quarter" idx="10" hasCustomPrompt="1"/>
          </p:nvPr>
        </p:nvSpPr>
        <p:spPr>
          <a:xfrm>
            <a:off x="1109662" y="10940459"/>
            <a:ext cx="14728825" cy="1079500"/>
          </a:xfrm>
        </p:spPr>
        <p:txBody>
          <a:bodyPr>
            <a:normAutofit/>
          </a:bodyPr>
          <a:lstStyle>
            <a:lvl1pPr>
              <a:defRPr sz="4800"/>
            </a:lvl1pPr>
          </a:lstStyle>
          <a:p>
            <a:pPr lvl="0"/>
            <a:r>
              <a:rPr lang="en-US"/>
              <a:t>Subhead  | Presenter Name</a:t>
            </a:r>
          </a:p>
        </p:txBody>
      </p:sp>
    </p:spTree>
    <p:extLst>
      <p:ext uri="{BB962C8B-B14F-4D97-AF65-F5344CB8AC3E}">
        <p14:creationId xmlns:p14="http://schemas.microsoft.com/office/powerpoint/2010/main" val="2891181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w/photo_students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687FAD-E54F-7BA2-8868-25F8876E0E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365"/>
            <a:ext cx="24377650" cy="8892446"/>
          </a:xfrm>
          <a:prstGeom prst="rect">
            <a:avLst/>
          </a:prstGeom>
        </p:spPr>
      </p:pic>
      <p:cxnSp>
        <p:nvCxnSpPr>
          <p:cNvPr id="7" name="Straight Connector 6">
            <a:extLst>
              <a:ext uri="{FF2B5EF4-FFF2-40B4-BE49-F238E27FC236}">
                <a16:creationId xmlns:a16="http://schemas.microsoft.com/office/drawing/2014/main" id="{C7ADE4FD-440B-9421-95E7-0B5184698B5E}"/>
              </a:ext>
            </a:extLst>
          </p:cNvPr>
          <p:cNvCxnSpPr>
            <a:cxnSpLocks/>
          </p:cNvCxnSpPr>
          <p:nvPr userDrawn="1"/>
        </p:nvCxnSpPr>
        <p:spPr>
          <a:xfrm>
            <a:off x="1150711" y="9317328"/>
            <a:ext cx="22076228" cy="0"/>
          </a:xfrm>
          <a:prstGeom prst="line">
            <a:avLst/>
          </a:prstGeom>
          <a:ln w="127000">
            <a:solidFill>
              <a:srgbClr val="B32317"/>
            </a:solidFill>
          </a:ln>
        </p:spPr>
        <p:style>
          <a:lnRef idx="1">
            <a:schemeClr val="accent1"/>
          </a:lnRef>
          <a:fillRef idx="0">
            <a:schemeClr val="accent1"/>
          </a:fillRef>
          <a:effectRef idx="0">
            <a:schemeClr val="accent1"/>
          </a:effectRef>
          <a:fontRef idx="minor">
            <a:schemeClr val="tx1"/>
          </a:fontRef>
        </p:style>
      </p:cxnSp>
      <p:pic>
        <p:nvPicPr>
          <p:cNvPr id="13" name="Picture 12" descr="A black background with red and blue text&#10;&#10;Description automatically generated">
            <a:extLst>
              <a:ext uri="{FF2B5EF4-FFF2-40B4-BE49-F238E27FC236}">
                <a16:creationId xmlns:a16="http://schemas.microsoft.com/office/drawing/2014/main" id="{03684211-516F-7F7F-0A63-705609F232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07040" y="9947886"/>
            <a:ext cx="5660268" cy="2333308"/>
          </a:xfrm>
          <a:prstGeom prst="rect">
            <a:avLst/>
          </a:prstGeom>
        </p:spPr>
      </p:pic>
      <p:sp>
        <p:nvSpPr>
          <p:cNvPr id="16" name="Title 15">
            <a:extLst>
              <a:ext uri="{FF2B5EF4-FFF2-40B4-BE49-F238E27FC236}">
                <a16:creationId xmlns:a16="http://schemas.microsoft.com/office/drawing/2014/main" id="{24AA3DDF-754B-0F8C-343E-C0BB44507606}"/>
              </a:ext>
            </a:extLst>
          </p:cNvPr>
          <p:cNvSpPr>
            <a:spLocks noGrp="1"/>
          </p:cNvSpPr>
          <p:nvPr>
            <p:ph type="title"/>
          </p:nvPr>
        </p:nvSpPr>
        <p:spPr>
          <a:xfrm>
            <a:off x="1110341" y="9447744"/>
            <a:ext cx="21025723" cy="1374094"/>
          </a:xfrm>
        </p:spPr>
        <p:txBody>
          <a:bodyPr>
            <a:normAutofit/>
          </a:bodyPr>
          <a:lstStyle>
            <a:lvl1pPr>
              <a:defRPr sz="8000" b="1">
                <a:solidFill>
                  <a:srgbClr val="004990"/>
                </a:solidFill>
              </a:defRPr>
            </a:lvl1pPr>
          </a:lstStyle>
          <a:p>
            <a:r>
              <a:rPr lang="en-US"/>
              <a:t>Click to edit Master title style</a:t>
            </a:r>
          </a:p>
        </p:txBody>
      </p:sp>
      <p:sp>
        <p:nvSpPr>
          <p:cNvPr id="18" name="Text Placeholder 17">
            <a:extLst>
              <a:ext uri="{FF2B5EF4-FFF2-40B4-BE49-F238E27FC236}">
                <a16:creationId xmlns:a16="http://schemas.microsoft.com/office/drawing/2014/main" id="{24C994A0-B0B5-C9C0-2FAC-BAF601EF6260}"/>
              </a:ext>
            </a:extLst>
          </p:cNvPr>
          <p:cNvSpPr>
            <a:spLocks noGrp="1"/>
          </p:cNvSpPr>
          <p:nvPr>
            <p:ph type="body" sz="quarter" idx="10" hasCustomPrompt="1"/>
          </p:nvPr>
        </p:nvSpPr>
        <p:spPr>
          <a:xfrm>
            <a:off x="1109662" y="10940459"/>
            <a:ext cx="14728825" cy="1079500"/>
          </a:xfrm>
        </p:spPr>
        <p:txBody>
          <a:bodyPr>
            <a:normAutofit/>
          </a:bodyPr>
          <a:lstStyle>
            <a:lvl1pPr>
              <a:defRPr sz="4800"/>
            </a:lvl1pPr>
          </a:lstStyle>
          <a:p>
            <a:pPr lvl="0"/>
            <a:r>
              <a:rPr lang="en-US"/>
              <a:t>Subhead  | Presenter Name</a:t>
            </a:r>
          </a:p>
        </p:txBody>
      </p:sp>
    </p:spTree>
    <p:extLst>
      <p:ext uri="{BB962C8B-B14F-4D97-AF65-F5344CB8AC3E}">
        <p14:creationId xmlns:p14="http://schemas.microsoft.com/office/powerpoint/2010/main" val="3103601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99A46B5-0C87-7A0C-6AFE-67AB23375D26}"/>
              </a:ext>
            </a:extLst>
          </p:cNvPr>
          <p:cNvCxnSpPr/>
          <p:nvPr userDrawn="1"/>
        </p:nvCxnSpPr>
        <p:spPr>
          <a:xfrm>
            <a:off x="1510748" y="2603707"/>
            <a:ext cx="11847443" cy="0"/>
          </a:xfrm>
          <a:prstGeom prst="line">
            <a:avLst/>
          </a:prstGeom>
          <a:ln w="127000">
            <a:solidFill>
              <a:srgbClr val="B32317"/>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85760A05-C1C5-D396-FA3D-EBF2DF835215}"/>
              </a:ext>
            </a:extLst>
          </p:cNvPr>
          <p:cNvSpPr>
            <a:spLocks noGrp="1"/>
          </p:cNvSpPr>
          <p:nvPr>
            <p:ph type="body" sz="quarter" idx="11" hasCustomPrompt="1"/>
          </p:nvPr>
        </p:nvSpPr>
        <p:spPr>
          <a:xfrm>
            <a:off x="1675961" y="3001618"/>
            <a:ext cx="21025722" cy="8984973"/>
          </a:xfrm>
        </p:spPr>
        <p:txBody>
          <a:bodyPr/>
          <a:lstStyle>
            <a:lvl1pPr marL="571500" indent="-571500">
              <a:buClr>
                <a:srgbClr val="004990"/>
              </a:buClr>
              <a:buSzPct val="145000"/>
              <a:buFont typeface="Arial" panose="020B0604020202020204" pitchFamily="34" charset="0"/>
              <a:buChar char="•"/>
              <a:defRPr>
                <a:latin typeface="+mj-lt"/>
                <a:cs typeface="Arial" panose="020B0604020202020204" pitchFamily="34" charset="0"/>
              </a:defRPr>
            </a:lvl1pPr>
            <a:lvl2pPr marL="1371401" indent="-457200">
              <a:buClr>
                <a:srgbClr val="004990"/>
              </a:buClr>
              <a:buFont typeface="Wingdings" panose="05000000000000000000" pitchFamily="2" charset="2"/>
              <a:buChar char="§"/>
              <a:defRPr/>
            </a:lvl2pPr>
          </a:lstStyle>
          <a:p>
            <a:pPr lvl="0"/>
            <a:r>
              <a:rPr lang="en-US"/>
              <a:t>Bullet 1</a:t>
            </a:r>
          </a:p>
          <a:p>
            <a:pPr lvl="1"/>
            <a:r>
              <a:rPr lang="en-US"/>
              <a:t>Sub-Bullet</a:t>
            </a:r>
          </a:p>
          <a:p>
            <a:pPr lvl="0"/>
            <a:r>
              <a:rPr lang="en-US"/>
              <a:t>Bullet 2</a:t>
            </a:r>
          </a:p>
          <a:p>
            <a:pPr marL="1371401" marR="0" lvl="1" indent="-457200" algn="l" defTabSz="1828403" rtl="0" eaLnBrk="1" fontAlgn="auto" latinLnBrk="0" hangingPunct="1">
              <a:lnSpc>
                <a:spcPct val="90000"/>
              </a:lnSpc>
              <a:spcBef>
                <a:spcPts val="1000"/>
              </a:spcBef>
              <a:spcAft>
                <a:spcPts val="0"/>
              </a:spcAft>
              <a:buClr>
                <a:srgbClr val="004990"/>
              </a:buClr>
              <a:buSzTx/>
              <a:buFont typeface="Wingdings" panose="05000000000000000000" pitchFamily="2" charset="2"/>
              <a:buChar char="§"/>
              <a:tabLst/>
              <a:defRPr/>
            </a:pPr>
            <a:r>
              <a:rPr lang="en-US"/>
              <a:t>Sub-Bullet</a:t>
            </a:r>
          </a:p>
          <a:p>
            <a:pPr lvl="0"/>
            <a:r>
              <a:rPr lang="en-US"/>
              <a:t>Bullet 3</a:t>
            </a:r>
          </a:p>
          <a:p>
            <a:pPr marL="1371401" marR="0" lvl="1" indent="-457200" algn="l" defTabSz="1828403" rtl="0" eaLnBrk="1" fontAlgn="auto" latinLnBrk="0" hangingPunct="1">
              <a:lnSpc>
                <a:spcPct val="90000"/>
              </a:lnSpc>
              <a:spcBef>
                <a:spcPts val="1000"/>
              </a:spcBef>
              <a:spcAft>
                <a:spcPts val="0"/>
              </a:spcAft>
              <a:buClr>
                <a:srgbClr val="004990"/>
              </a:buClr>
              <a:buSzTx/>
              <a:buFont typeface="Wingdings" panose="05000000000000000000" pitchFamily="2" charset="2"/>
              <a:buChar char="§"/>
              <a:tabLst/>
              <a:defRPr/>
            </a:pPr>
            <a:r>
              <a:rPr lang="en-US"/>
              <a:t>Sub-Bullet</a:t>
            </a:r>
          </a:p>
        </p:txBody>
      </p:sp>
      <p:sp>
        <p:nvSpPr>
          <p:cNvPr id="8" name="Slide Number Placeholder 7">
            <a:extLst>
              <a:ext uri="{FF2B5EF4-FFF2-40B4-BE49-F238E27FC236}">
                <a16:creationId xmlns:a16="http://schemas.microsoft.com/office/drawing/2014/main" id="{D2CB458B-C29E-4552-9510-12AD5B3D2A29}"/>
              </a:ext>
            </a:extLst>
          </p:cNvPr>
          <p:cNvSpPr>
            <a:spLocks noGrp="1"/>
          </p:cNvSpPr>
          <p:nvPr>
            <p:ph type="sldNum" sz="quarter" idx="16"/>
          </p:nvPr>
        </p:nvSpPr>
        <p:spPr>
          <a:xfrm>
            <a:off x="18242935" y="12711042"/>
            <a:ext cx="5484971" cy="519181"/>
          </a:xfrm>
          <a:prstGeom prst="rect">
            <a:avLst/>
          </a:prstGeom>
        </p:spPr>
        <p:txBody>
          <a:bodyPr/>
          <a:lstStyle>
            <a:lvl1pPr algn="r">
              <a:defRPr sz="2800">
                <a:latin typeface="Arial" panose="020B0604020202020204" pitchFamily="34" charset="0"/>
                <a:cs typeface="Arial" panose="020B0604020202020204" pitchFamily="34" charset="0"/>
              </a:defRPr>
            </a:lvl1pPr>
          </a:lstStyle>
          <a:p>
            <a:fld id="{3176C8B9-DA0D-4820-B5FB-A5FFD915AD8A}" type="slidenum">
              <a:rPr lang="en-US" smtClean="0"/>
              <a:pPr/>
              <a:t>‹#›</a:t>
            </a:fld>
            <a:endParaRPr lang="en-US"/>
          </a:p>
        </p:txBody>
      </p:sp>
      <p:sp>
        <p:nvSpPr>
          <p:cNvPr id="12" name="Title 11">
            <a:extLst>
              <a:ext uri="{FF2B5EF4-FFF2-40B4-BE49-F238E27FC236}">
                <a16:creationId xmlns:a16="http://schemas.microsoft.com/office/drawing/2014/main" id="{F6C63A22-432E-5A2D-1F73-B038456B9651}"/>
              </a:ext>
            </a:extLst>
          </p:cNvPr>
          <p:cNvSpPr>
            <a:spLocks noGrp="1"/>
          </p:cNvSpPr>
          <p:nvPr>
            <p:ph type="title"/>
          </p:nvPr>
        </p:nvSpPr>
        <p:spPr>
          <a:xfrm>
            <a:off x="1675966" y="1500285"/>
            <a:ext cx="21025723" cy="873952"/>
          </a:xfrm>
        </p:spPr>
        <p:txBody>
          <a:bodyPr/>
          <a:lstStyle>
            <a:lvl1pPr>
              <a:defRPr b="1">
                <a:latin typeface="+mj-lt"/>
                <a:cs typeface="Arial" panose="020B0604020202020204" pitchFamily="34" charset="0"/>
              </a:defRPr>
            </a:lvl1pPr>
          </a:lstStyle>
          <a:p>
            <a:r>
              <a:rPr lang="en-US"/>
              <a:t>Click to edit Master title style</a:t>
            </a:r>
          </a:p>
        </p:txBody>
      </p:sp>
      <p:pic>
        <p:nvPicPr>
          <p:cNvPr id="14" name="Picture 13" descr="A black background with red and blue text&#10;&#10;Description automatically generated">
            <a:extLst>
              <a:ext uri="{FF2B5EF4-FFF2-40B4-BE49-F238E27FC236}">
                <a16:creationId xmlns:a16="http://schemas.microsoft.com/office/drawing/2014/main" id="{4A88335D-4688-1B80-AF18-764D1EE6E3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9744" y="12384157"/>
            <a:ext cx="2052434" cy="846066"/>
          </a:xfrm>
          <a:prstGeom prst="rect">
            <a:avLst/>
          </a:prstGeom>
        </p:spPr>
      </p:pic>
    </p:spTree>
    <p:extLst>
      <p:ext uri="{BB962C8B-B14F-4D97-AF65-F5344CB8AC3E}">
        <p14:creationId xmlns:p14="http://schemas.microsoft.com/office/powerpoint/2010/main" val="2723635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Background">
    <p:bg>
      <p:bgRef idx="1001">
        <a:schemeClr val="bg2"/>
      </p:bgRef>
    </p:bg>
    <p:spTree>
      <p:nvGrpSpPr>
        <p:cNvPr id="1" name=""/>
        <p:cNvGrpSpPr/>
        <p:nvPr/>
      </p:nvGrpSpPr>
      <p:grpSpPr>
        <a:xfrm>
          <a:off x="0" y="0"/>
          <a:ext cx="0" cy="0"/>
          <a:chOff x="0" y="0"/>
          <a:chExt cx="0" cy="0"/>
        </a:xfrm>
      </p:grpSpPr>
      <p:pic>
        <p:nvPicPr>
          <p:cNvPr id="3" name="Picture 2" descr="A black and white sign with white text&#10;&#10;Description automatically generated">
            <a:extLst>
              <a:ext uri="{FF2B5EF4-FFF2-40B4-BE49-F238E27FC236}">
                <a16:creationId xmlns:a16="http://schemas.microsoft.com/office/drawing/2014/main" id="{BDDFDE4F-6A1A-783B-84B7-008113D87E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744" y="12389747"/>
            <a:ext cx="2062928" cy="850392"/>
          </a:xfrm>
          <a:prstGeom prst="rect">
            <a:avLst/>
          </a:prstGeom>
        </p:spPr>
      </p:pic>
      <p:sp>
        <p:nvSpPr>
          <p:cNvPr id="2" name="Slide Number Placeholder 7">
            <a:extLst>
              <a:ext uri="{FF2B5EF4-FFF2-40B4-BE49-F238E27FC236}">
                <a16:creationId xmlns:a16="http://schemas.microsoft.com/office/drawing/2014/main" id="{B29220DC-4DCA-E9DC-3350-3D8B7E226C1C}"/>
              </a:ext>
            </a:extLst>
          </p:cNvPr>
          <p:cNvSpPr>
            <a:spLocks noGrp="1"/>
          </p:cNvSpPr>
          <p:nvPr>
            <p:ph type="sldNum" sz="quarter" idx="16"/>
          </p:nvPr>
        </p:nvSpPr>
        <p:spPr>
          <a:xfrm>
            <a:off x="18242935" y="12711042"/>
            <a:ext cx="5484971" cy="519181"/>
          </a:xfrm>
          <a:prstGeom prst="rect">
            <a:avLst/>
          </a:prstGeom>
        </p:spPr>
        <p:txBody>
          <a:bodyPr/>
          <a:lstStyle>
            <a:lvl1pPr algn="r">
              <a:defRPr sz="2800">
                <a:latin typeface="Arial" panose="020B0604020202020204" pitchFamily="34" charset="0"/>
                <a:cs typeface="Arial" panose="020B0604020202020204" pitchFamily="34" charset="0"/>
              </a:defRPr>
            </a:lvl1pPr>
          </a:lstStyle>
          <a:p>
            <a:fld id="{3176C8B9-DA0D-4820-B5FB-A5FFD915AD8A}" type="slidenum">
              <a:rPr lang="en-US" smtClean="0"/>
              <a:pPr/>
              <a:t>‹#›</a:t>
            </a:fld>
            <a:endParaRPr lang="en-US"/>
          </a:p>
        </p:txBody>
      </p:sp>
      <p:sp>
        <p:nvSpPr>
          <p:cNvPr id="6" name="Text Placeholder 6">
            <a:extLst>
              <a:ext uri="{FF2B5EF4-FFF2-40B4-BE49-F238E27FC236}">
                <a16:creationId xmlns:a16="http://schemas.microsoft.com/office/drawing/2014/main" id="{2102DCA9-F945-73B0-4C5B-6525AAF0E008}"/>
              </a:ext>
            </a:extLst>
          </p:cNvPr>
          <p:cNvSpPr>
            <a:spLocks noGrp="1"/>
          </p:cNvSpPr>
          <p:nvPr>
            <p:ph type="body" sz="quarter" idx="11" hasCustomPrompt="1"/>
          </p:nvPr>
        </p:nvSpPr>
        <p:spPr>
          <a:xfrm>
            <a:off x="1675961" y="3001618"/>
            <a:ext cx="21025722" cy="8984973"/>
          </a:xfrm>
        </p:spPr>
        <p:txBody>
          <a:bodyPr/>
          <a:lstStyle>
            <a:lvl1pPr marL="571500" indent="-571500">
              <a:buClr>
                <a:schemeClr val="tx1"/>
              </a:buClr>
              <a:buSzPct val="145000"/>
              <a:buFont typeface="Arial" panose="020B0604020202020204" pitchFamily="34" charset="0"/>
              <a:buChar char="•"/>
              <a:defRPr>
                <a:latin typeface="+mj-lt"/>
                <a:cs typeface="Arial" panose="020B0604020202020204" pitchFamily="34" charset="0"/>
              </a:defRPr>
            </a:lvl1pPr>
            <a:lvl2pPr marL="1371401" indent="-457200">
              <a:buClr>
                <a:schemeClr val="tx1"/>
              </a:buClr>
              <a:buFont typeface="Courier New" panose="02070309020205020404" pitchFamily="49" charset="0"/>
              <a:buChar char="o"/>
              <a:defRPr/>
            </a:lvl2pPr>
          </a:lstStyle>
          <a:p>
            <a:pPr lvl="0"/>
            <a:r>
              <a:rPr lang="en-US"/>
              <a:t>Bullet 1</a:t>
            </a:r>
          </a:p>
          <a:p>
            <a:pPr lvl="1"/>
            <a:r>
              <a:rPr lang="en-US"/>
              <a:t>Sub-Bullet</a:t>
            </a:r>
          </a:p>
          <a:p>
            <a:pPr lvl="0"/>
            <a:r>
              <a:rPr lang="en-US"/>
              <a:t>Bullet 2</a:t>
            </a:r>
          </a:p>
          <a:p>
            <a:pPr lvl="1"/>
            <a:r>
              <a:rPr lang="en-US"/>
              <a:t>Sub-Bullet</a:t>
            </a:r>
          </a:p>
          <a:p>
            <a:pPr lvl="0"/>
            <a:r>
              <a:rPr lang="en-US"/>
              <a:t>Bullet 3</a:t>
            </a:r>
          </a:p>
          <a:p>
            <a:pPr lvl="1"/>
            <a:r>
              <a:rPr lang="en-US"/>
              <a:t>Sub Bullet</a:t>
            </a:r>
          </a:p>
        </p:txBody>
      </p:sp>
      <p:sp>
        <p:nvSpPr>
          <p:cNvPr id="7" name="Title 11">
            <a:extLst>
              <a:ext uri="{FF2B5EF4-FFF2-40B4-BE49-F238E27FC236}">
                <a16:creationId xmlns:a16="http://schemas.microsoft.com/office/drawing/2014/main" id="{F3C582EF-1314-F4AC-2DD2-B673927B808B}"/>
              </a:ext>
            </a:extLst>
          </p:cNvPr>
          <p:cNvSpPr>
            <a:spLocks noGrp="1"/>
          </p:cNvSpPr>
          <p:nvPr>
            <p:ph type="title"/>
          </p:nvPr>
        </p:nvSpPr>
        <p:spPr>
          <a:xfrm>
            <a:off x="1675966" y="1500285"/>
            <a:ext cx="21025723" cy="873952"/>
          </a:xfrm>
        </p:spPr>
        <p:txBody>
          <a:bodyPr/>
          <a:lstStyle>
            <a:lvl1pPr>
              <a:defRPr b="1">
                <a:latin typeface="+mj-lt"/>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804935525"/>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ll Ou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BE69D-0DC9-0ECF-E6B9-1387300266B2}"/>
              </a:ext>
            </a:extLst>
          </p:cNvPr>
          <p:cNvSpPr>
            <a:spLocks noGrp="1"/>
          </p:cNvSpPr>
          <p:nvPr>
            <p:ph type="title"/>
          </p:nvPr>
        </p:nvSpPr>
        <p:spPr>
          <a:xfrm>
            <a:off x="9601198" y="730251"/>
            <a:ext cx="13525032" cy="1947635"/>
          </a:xfrm>
        </p:spPr>
        <p:txBody>
          <a:bodyPr/>
          <a:lstStyle>
            <a:lvl1pPr algn="ctr">
              <a:defRPr b="1">
                <a:solidFill>
                  <a:schemeClr val="tx2"/>
                </a:solidFill>
              </a:defRPr>
            </a:lvl1pPr>
          </a:lstStyle>
          <a:p>
            <a:r>
              <a:rPr lang="en-US"/>
              <a:t>Click to edit Master title style</a:t>
            </a:r>
          </a:p>
        </p:txBody>
      </p:sp>
      <p:sp>
        <p:nvSpPr>
          <p:cNvPr id="3" name="Rectangle 2">
            <a:extLst>
              <a:ext uri="{FF2B5EF4-FFF2-40B4-BE49-F238E27FC236}">
                <a16:creationId xmlns:a16="http://schemas.microsoft.com/office/drawing/2014/main" id="{475F7241-A5CA-CB25-4E8B-C375455C5636}"/>
              </a:ext>
            </a:extLst>
          </p:cNvPr>
          <p:cNvSpPr/>
          <p:nvPr userDrawn="1"/>
        </p:nvSpPr>
        <p:spPr>
          <a:xfrm>
            <a:off x="9601198" y="3004458"/>
            <a:ext cx="13525032" cy="96936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9CF12155-EA9D-16B0-602D-1F6D2C356937}"/>
              </a:ext>
            </a:extLst>
          </p:cNvPr>
          <p:cNvSpPr>
            <a:spLocks noGrp="1"/>
          </p:cNvSpPr>
          <p:nvPr>
            <p:ph type="body" sz="quarter" idx="11" hasCustomPrompt="1"/>
          </p:nvPr>
        </p:nvSpPr>
        <p:spPr>
          <a:xfrm>
            <a:off x="10550289" y="4081463"/>
            <a:ext cx="11626850" cy="7086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If you would like to use this slide but want to use a different photo, upload or add a photo, then resize and crop it to the correct size to cover the photo on the left. </a:t>
            </a:r>
          </a:p>
        </p:txBody>
      </p:sp>
    </p:spTree>
    <p:extLst>
      <p:ext uri="{BB962C8B-B14F-4D97-AF65-F5344CB8AC3E}">
        <p14:creationId xmlns:p14="http://schemas.microsoft.com/office/powerpoint/2010/main" val="1332487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o Red Lin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5760A05-C1C5-D396-FA3D-EBF2DF835215}"/>
              </a:ext>
            </a:extLst>
          </p:cNvPr>
          <p:cNvSpPr>
            <a:spLocks noGrp="1"/>
          </p:cNvSpPr>
          <p:nvPr>
            <p:ph type="body" sz="quarter" idx="11" hasCustomPrompt="1"/>
          </p:nvPr>
        </p:nvSpPr>
        <p:spPr>
          <a:xfrm>
            <a:off x="1675961" y="3001618"/>
            <a:ext cx="21025722" cy="8984973"/>
          </a:xfrm>
        </p:spPr>
        <p:txBody>
          <a:bodyPr/>
          <a:lstStyle>
            <a:lvl1pPr marL="571500" indent="-571500">
              <a:buClr>
                <a:srgbClr val="004990"/>
              </a:buClr>
              <a:buSzPct val="145000"/>
              <a:buFont typeface="Arial" panose="020B0604020202020204" pitchFamily="34" charset="0"/>
              <a:buChar char="•"/>
              <a:defRPr>
                <a:latin typeface="+mj-lt"/>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
        <p:nvSpPr>
          <p:cNvPr id="8" name="Slide Number Placeholder 7">
            <a:extLst>
              <a:ext uri="{FF2B5EF4-FFF2-40B4-BE49-F238E27FC236}">
                <a16:creationId xmlns:a16="http://schemas.microsoft.com/office/drawing/2014/main" id="{D2CB458B-C29E-4552-9510-12AD5B3D2A29}"/>
              </a:ext>
            </a:extLst>
          </p:cNvPr>
          <p:cNvSpPr>
            <a:spLocks noGrp="1"/>
          </p:cNvSpPr>
          <p:nvPr>
            <p:ph type="sldNum" sz="quarter" idx="16"/>
          </p:nvPr>
        </p:nvSpPr>
        <p:spPr>
          <a:xfrm>
            <a:off x="18242935" y="12711042"/>
            <a:ext cx="5484971" cy="519181"/>
          </a:xfrm>
          <a:prstGeom prst="rect">
            <a:avLst/>
          </a:prstGeom>
        </p:spPr>
        <p:txBody>
          <a:bodyPr/>
          <a:lstStyle>
            <a:lvl1pPr algn="r">
              <a:defRPr sz="2800">
                <a:latin typeface="Arial" panose="020B0604020202020204" pitchFamily="34" charset="0"/>
                <a:cs typeface="Arial" panose="020B0604020202020204" pitchFamily="34" charset="0"/>
              </a:defRPr>
            </a:lvl1pPr>
          </a:lstStyle>
          <a:p>
            <a:endParaRPr lang="en-US"/>
          </a:p>
        </p:txBody>
      </p:sp>
      <p:pic>
        <p:nvPicPr>
          <p:cNvPr id="14" name="Picture 13" descr="A black background with red and blue text&#10;&#10;Description automatically generated">
            <a:extLst>
              <a:ext uri="{FF2B5EF4-FFF2-40B4-BE49-F238E27FC236}">
                <a16:creationId xmlns:a16="http://schemas.microsoft.com/office/drawing/2014/main" id="{4A88335D-4688-1B80-AF18-764D1EE6E3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9744" y="12384157"/>
            <a:ext cx="2052434" cy="846066"/>
          </a:xfrm>
          <a:prstGeom prst="rect">
            <a:avLst/>
          </a:prstGeom>
        </p:spPr>
      </p:pic>
      <p:sp>
        <p:nvSpPr>
          <p:cNvPr id="2" name="Title 1">
            <a:extLst>
              <a:ext uri="{FF2B5EF4-FFF2-40B4-BE49-F238E27FC236}">
                <a16:creationId xmlns:a16="http://schemas.microsoft.com/office/drawing/2014/main" id="{95582D18-C99C-1345-CD83-5422C4A42EEA}"/>
              </a:ext>
            </a:extLst>
          </p:cNvPr>
          <p:cNvSpPr>
            <a:spLocks noGrp="1"/>
          </p:cNvSpPr>
          <p:nvPr>
            <p:ph type="title"/>
          </p:nvPr>
        </p:nvSpPr>
        <p:spPr>
          <a:xfrm>
            <a:off x="1675966" y="1057136"/>
            <a:ext cx="21025723" cy="1546916"/>
          </a:xfrm>
        </p:spPr>
        <p:txBody>
          <a:bodyPr/>
          <a:lstStyle>
            <a:lvl1pPr>
              <a:defRPr b="1"/>
            </a:lvl1pPr>
          </a:lstStyle>
          <a:p>
            <a:r>
              <a:rPr lang="en-US"/>
              <a:t>Click to edit Master title style</a:t>
            </a:r>
          </a:p>
        </p:txBody>
      </p:sp>
    </p:spTree>
    <p:extLst>
      <p:ext uri="{BB962C8B-B14F-4D97-AF65-F5344CB8AC3E}">
        <p14:creationId xmlns:p14="http://schemas.microsoft.com/office/powerpoint/2010/main" val="3034221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photo_healthcare">
    <p:spTree>
      <p:nvGrpSpPr>
        <p:cNvPr id="1" name=""/>
        <p:cNvGrpSpPr/>
        <p:nvPr/>
      </p:nvGrpSpPr>
      <p:grpSpPr>
        <a:xfrm>
          <a:off x="0" y="0"/>
          <a:ext cx="0" cy="0"/>
          <a:chOff x="0" y="0"/>
          <a:chExt cx="0" cy="0"/>
        </a:xfrm>
      </p:grpSpPr>
      <p:pic>
        <p:nvPicPr>
          <p:cNvPr id="6" name="Picture 5" descr="Smiling healthcare worker in pink scrubs">
            <a:extLst>
              <a:ext uri="{FF2B5EF4-FFF2-40B4-BE49-F238E27FC236}">
                <a16:creationId xmlns:a16="http://schemas.microsoft.com/office/drawing/2014/main" id="{BF687FAD-E54F-7BA2-8868-25F8876E0E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365"/>
            <a:ext cx="24377650" cy="8892446"/>
          </a:xfrm>
          <a:prstGeom prst="rect">
            <a:avLst/>
          </a:prstGeom>
        </p:spPr>
      </p:pic>
      <p:cxnSp>
        <p:nvCxnSpPr>
          <p:cNvPr id="7" name="Straight Connector 6">
            <a:extLst>
              <a:ext uri="{FF2B5EF4-FFF2-40B4-BE49-F238E27FC236}">
                <a16:creationId xmlns:a16="http://schemas.microsoft.com/office/drawing/2014/main" id="{C7ADE4FD-440B-9421-95E7-0B5184698B5E}"/>
              </a:ext>
            </a:extLst>
          </p:cNvPr>
          <p:cNvCxnSpPr>
            <a:cxnSpLocks/>
          </p:cNvCxnSpPr>
          <p:nvPr userDrawn="1"/>
        </p:nvCxnSpPr>
        <p:spPr>
          <a:xfrm>
            <a:off x="1150711" y="9317328"/>
            <a:ext cx="22076228" cy="0"/>
          </a:xfrm>
          <a:prstGeom prst="line">
            <a:avLst/>
          </a:prstGeom>
          <a:ln w="127000">
            <a:solidFill>
              <a:srgbClr val="B32317"/>
            </a:solidFill>
          </a:ln>
        </p:spPr>
        <p:style>
          <a:lnRef idx="1">
            <a:schemeClr val="accent1"/>
          </a:lnRef>
          <a:fillRef idx="0">
            <a:schemeClr val="accent1"/>
          </a:fillRef>
          <a:effectRef idx="0">
            <a:schemeClr val="accent1"/>
          </a:effectRef>
          <a:fontRef idx="minor">
            <a:schemeClr val="tx1"/>
          </a:fontRef>
        </p:style>
      </p:cxnSp>
      <p:pic>
        <p:nvPicPr>
          <p:cNvPr id="13" name="Picture 12" descr="A black background with red and blue text&#10;&#10;Description automatically generated">
            <a:extLst>
              <a:ext uri="{FF2B5EF4-FFF2-40B4-BE49-F238E27FC236}">
                <a16:creationId xmlns:a16="http://schemas.microsoft.com/office/drawing/2014/main" id="{03684211-516F-7F7F-0A63-705609F232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07040" y="9947886"/>
            <a:ext cx="5660268" cy="2333308"/>
          </a:xfrm>
          <a:prstGeom prst="rect">
            <a:avLst/>
          </a:prstGeom>
        </p:spPr>
      </p:pic>
      <p:sp>
        <p:nvSpPr>
          <p:cNvPr id="16" name="Title 15">
            <a:extLst>
              <a:ext uri="{FF2B5EF4-FFF2-40B4-BE49-F238E27FC236}">
                <a16:creationId xmlns:a16="http://schemas.microsoft.com/office/drawing/2014/main" id="{24AA3DDF-754B-0F8C-343E-C0BB44507606}"/>
              </a:ext>
            </a:extLst>
          </p:cNvPr>
          <p:cNvSpPr>
            <a:spLocks noGrp="1"/>
          </p:cNvSpPr>
          <p:nvPr>
            <p:ph type="title"/>
          </p:nvPr>
        </p:nvSpPr>
        <p:spPr>
          <a:xfrm>
            <a:off x="1110341" y="9447744"/>
            <a:ext cx="16496699" cy="1374094"/>
          </a:xfrm>
        </p:spPr>
        <p:txBody>
          <a:bodyPr>
            <a:normAutofit/>
          </a:bodyPr>
          <a:lstStyle>
            <a:lvl1pPr>
              <a:defRPr sz="8000" b="1">
                <a:solidFill>
                  <a:srgbClr val="004990"/>
                </a:solidFill>
              </a:defRPr>
            </a:lvl1pPr>
          </a:lstStyle>
          <a:p>
            <a:r>
              <a:rPr lang="en-US" dirty="0"/>
              <a:t>Click to edit Master title style</a:t>
            </a:r>
          </a:p>
        </p:txBody>
      </p:sp>
      <p:sp>
        <p:nvSpPr>
          <p:cNvPr id="18" name="Text Placeholder 17">
            <a:extLst>
              <a:ext uri="{FF2B5EF4-FFF2-40B4-BE49-F238E27FC236}">
                <a16:creationId xmlns:a16="http://schemas.microsoft.com/office/drawing/2014/main" id="{24C994A0-B0B5-C9C0-2FAC-BAF601EF6260}"/>
              </a:ext>
            </a:extLst>
          </p:cNvPr>
          <p:cNvSpPr>
            <a:spLocks noGrp="1"/>
          </p:cNvSpPr>
          <p:nvPr>
            <p:ph type="body" sz="quarter" idx="10" hasCustomPrompt="1"/>
          </p:nvPr>
        </p:nvSpPr>
        <p:spPr>
          <a:xfrm>
            <a:off x="1109662" y="10940459"/>
            <a:ext cx="14728825" cy="1079500"/>
          </a:xfrm>
        </p:spPr>
        <p:txBody>
          <a:bodyPr>
            <a:normAutofit/>
          </a:bodyPr>
          <a:lstStyle>
            <a:lvl1pPr>
              <a:defRPr sz="4800"/>
            </a:lvl1pPr>
          </a:lstStyle>
          <a:p>
            <a:pPr lvl="0"/>
            <a:r>
              <a:rPr lang="en-US" dirty="0"/>
              <a:t>Subhead  | Presenter Name</a:t>
            </a:r>
          </a:p>
        </p:txBody>
      </p:sp>
    </p:spTree>
    <p:extLst>
      <p:ext uri="{BB962C8B-B14F-4D97-AF65-F5344CB8AC3E}">
        <p14:creationId xmlns:p14="http://schemas.microsoft.com/office/powerpoint/2010/main" val="2195593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99A46B5-0C87-7A0C-6AFE-67AB23375D26}"/>
              </a:ext>
            </a:extLst>
          </p:cNvPr>
          <p:cNvCxnSpPr/>
          <p:nvPr userDrawn="1"/>
        </p:nvCxnSpPr>
        <p:spPr>
          <a:xfrm>
            <a:off x="1510748" y="2603707"/>
            <a:ext cx="11847443" cy="0"/>
          </a:xfrm>
          <a:prstGeom prst="line">
            <a:avLst/>
          </a:prstGeom>
          <a:ln w="127000">
            <a:solidFill>
              <a:srgbClr val="B32317"/>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85760A05-C1C5-D396-FA3D-EBF2DF835215}"/>
              </a:ext>
            </a:extLst>
          </p:cNvPr>
          <p:cNvSpPr>
            <a:spLocks noGrp="1"/>
          </p:cNvSpPr>
          <p:nvPr>
            <p:ph type="body" sz="quarter" idx="11" hasCustomPrompt="1"/>
          </p:nvPr>
        </p:nvSpPr>
        <p:spPr>
          <a:xfrm>
            <a:off x="1675961" y="3001618"/>
            <a:ext cx="11449326" cy="8984973"/>
          </a:xfrm>
        </p:spPr>
        <p:txBody>
          <a:bodyPr/>
          <a:lstStyle>
            <a:lvl1pPr marL="571500" indent="-571500">
              <a:buClr>
                <a:srgbClr val="004990"/>
              </a:buClr>
              <a:buSzPct val="130000"/>
              <a:buFont typeface="Arial" panose="020B0604020202020204" pitchFamily="34" charset="0"/>
              <a:buChar char="•"/>
              <a:defRPr>
                <a:latin typeface="+mj-lt"/>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
        <p:nvSpPr>
          <p:cNvPr id="8" name="Slide Number Placeholder 7">
            <a:extLst>
              <a:ext uri="{FF2B5EF4-FFF2-40B4-BE49-F238E27FC236}">
                <a16:creationId xmlns:a16="http://schemas.microsoft.com/office/drawing/2014/main" id="{D2CB458B-C29E-4552-9510-12AD5B3D2A29}"/>
              </a:ext>
            </a:extLst>
          </p:cNvPr>
          <p:cNvSpPr>
            <a:spLocks noGrp="1"/>
          </p:cNvSpPr>
          <p:nvPr>
            <p:ph type="sldNum" sz="quarter" idx="16"/>
          </p:nvPr>
        </p:nvSpPr>
        <p:spPr>
          <a:xfrm>
            <a:off x="18242935" y="12711042"/>
            <a:ext cx="5484971" cy="519181"/>
          </a:xfrm>
          <a:prstGeom prst="rect">
            <a:avLst/>
          </a:prstGeom>
        </p:spPr>
        <p:txBody>
          <a:bodyPr/>
          <a:lstStyle>
            <a:lvl1pPr algn="r">
              <a:defRPr sz="2800">
                <a:latin typeface="Arial" panose="020B0604020202020204" pitchFamily="34" charset="0"/>
                <a:cs typeface="Arial" panose="020B0604020202020204" pitchFamily="34" charset="0"/>
              </a:defRPr>
            </a:lvl1pPr>
          </a:lstStyle>
          <a:p>
            <a:fld id="{EBE3AD81-3AD4-9C46-856E-C08CF1183C60}" type="slidenum">
              <a:rPr lang="en-US" smtClean="0"/>
              <a:pPr/>
              <a:t>‹#›</a:t>
            </a:fld>
            <a:endParaRPr lang="en-US"/>
          </a:p>
        </p:txBody>
      </p:sp>
      <p:sp>
        <p:nvSpPr>
          <p:cNvPr id="12" name="Title 11">
            <a:extLst>
              <a:ext uri="{FF2B5EF4-FFF2-40B4-BE49-F238E27FC236}">
                <a16:creationId xmlns:a16="http://schemas.microsoft.com/office/drawing/2014/main" id="{F6C63A22-432E-5A2D-1F73-B038456B9651}"/>
              </a:ext>
            </a:extLst>
          </p:cNvPr>
          <p:cNvSpPr>
            <a:spLocks noGrp="1"/>
          </p:cNvSpPr>
          <p:nvPr>
            <p:ph type="title"/>
          </p:nvPr>
        </p:nvSpPr>
        <p:spPr>
          <a:xfrm>
            <a:off x="1675966" y="1500285"/>
            <a:ext cx="21025723" cy="873952"/>
          </a:xfrm>
        </p:spPr>
        <p:txBody>
          <a:bodyPr/>
          <a:lstStyle>
            <a:lvl1pPr>
              <a:defRPr b="1">
                <a:latin typeface="+mj-lt"/>
                <a:cs typeface="Arial" panose="020B0604020202020204" pitchFamily="34" charset="0"/>
              </a:defRPr>
            </a:lvl1pPr>
          </a:lstStyle>
          <a:p>
            <a:r>
              <a:rPr lang="en-US"/>
              <a:t>Click to edit Master title style</a:t>
            </a:r>
          </a:p>
        </p:txBody>
      </p:sp>
      <p:pic>
        <p:nvPicPr>
          <p:cNvPr id="14" name="Picture 13" descr="A black background with red and blue text&#10;&#10;Description automatically generated">
            <a:extLst>
              <a:ext uri="{FF2B5EF4-FFF2-40B4-BE49-F238E27FC236}">
                <a16:creationId xmlns:a16="http://schemas.microsoft.com/office/drawing/2014/main" id="{4A88335D-4688-1B80-AF18-764D1EE6E3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9744" y="12384157"/>
            <a:ext cx="2052434" cy="846066"/>
          </a:xfrm>
          <a:prstGeom prst="rect">
            <a:avLst/>
          </a:prstGeom>
        </p:spPr>
      </p:pic>
      <p:sp>
        <p:nvSpPr>
          <p:cNvPr id="10" name="Online Image Placeholder 9">
            <a:extLst>
              <a:ext uri="{FF2B5EF4-FFF2-40B4-BE49-F238E27FC236}">
                <a16:creationId xmlns:a16="http://schemas.microsoft.com/office/drawing/2014/main" id="{45D6AB67-6A6D-C013-D45B-973EF0B5B68F}"/>
              </a:ext>
            </a:extLst>
          </p:cNvPr>
          <p:cNvSpPr>
            <a:spLocks noGrp="1"/>
          </p:cNvSpPr>
          <p:nvPr>
            <p:ph type="clipArt" sz="quarter" idx="17"/>
          </p:nvPr>
        </p:nvSpPr>
        <p:spPr>
          <a:xfrm>
            <a:off x="14142581" y="2728815"/>
            <a:ext cx="9582912" cy="9582912"/>
          </a:xfrm>
          <a:prstGeom prst="ellipse">
            <a:avLst/>
          </a:prstGeom>
          <a:solidFill>
            <a:schemeClr val="tx1"/>
          </a:solidFill>
        </p:spPr>
        <p:txBody>
          <a:bodyPr/>
          <a:lstStyle/>
          <a:p>
            <a:endParaRPr lang="en-US"/>
          </a:p>
        </p:txBody>
      </p:sp>
    </p:spTree>
    <p:extLst>
      <p:ext uri="{BB962C8B-B14F-4D97-AF65-F5344CB8AC3E}">
        <p14:creationId xmlns:p14="http://schemas.microsoft.com/office/powerpoint/2010/main" val="30409494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bject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99A46B5-0C87-7A0C-6AFE-67AB23375D26}"/>
              </a:ext>
            </a:extLst>
          </p:cNvPr>
          <p:cNvCxnSpPr/>
          <p:nvPr userDrawn="1"/>
        </p:nvCxnSpPr>
        <p:spPr>
          <a:xfrm>
            <a:off x="1510748" y="2603707"/>
            <a:ext cx="11847443" cy="0"/>
          </a:xfrm>
          <a:prstGeom prst="line">
            <a:avLst/>
          </a:prstGeom>
          <a:ln w="127000">
            <a:solidFill>
              <a:srgbClr val="B32317"/>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D2CB458B-C29E-4552-9510-12AD5B3D2A29}"/>
              </a:ext>
            </a:extLst>
          </p:cNvPr>
          <p:cNvSpPr>
            <a:spLocks noGrp="1"/>
          </p:cNvSpPr>
          <p:nvPr>
            <p:ph type="sldNum" sz="quarter" idx="16"/>
          </p:nvPr>
        </p:nvSpPr>
        <p:spPr>
          <a:xfrm>
            <a:off x="18242935" y="12711042"/>
            <a:ext cx="5484971" cy="519181"/>
          </a:xfrm>
          <a:prstGeom prst="rect">
            <a:avLst/>
          </a:prstGeom>
        </p:spPr>
        <p:txBody>
          <a:bodyPr/>
          <a:lstStyle>
            <a:lvl1pPr algn="r">
              <a:defRPr sz="2800">
                <a:latin typeface="Arial" panose="020B0604020202020204" pitchFamily="34" charset="0"/>
                <a:cs typeface="Arial" panose="020B0604020202020204" pitchFamily="34" charset="0"/>
              </a:defRPr>
            </a:lvl1pPr>
          </a:lstStyle>
          <a:p>
            <a:fld id="{EBE3AD81-3AD4-9C46-856E-C08CF1183C60}" type="slidenum">
              <a:rPr lang="en-US" smtClean="0"/>
              <a:pPr/>
              <a:t>‹#›</a:t>
            </a:fld>
            <a:endParaRPr lang="en-US"/>
          </a:p>
        </p:txBody>
      </p:sp>
      <p:sp>
        <p:nvSpPr>
          <p:cNvPr id="12" name="Title 11">
            <a:extLst>
              <a:ext uri="{FF2B5EF4-FFF2-40B4-BE49-F238E27FC236}">
                <a16:creationId xmlns:a16="http://schemas.microsoft.com/office/drawing/2014/main" id="{F6C63A22-432E-5A2D-1F73-B038456B9651}"/>
              </a:ext>
            </a:extLst>
          </p:cNvPr>
          <p:cNvSpPr>
            <a:spLocks noGrp="1"/>
          </p:cNvSpPr>
          <p:nvPr>
            <p:ph type="title"/>
          </p:nvPr>
        </p:nvSpPr>
        <p:spPr>
          <a:xfrm>
            <a:off x="1675966" y="1500285"/>
            <a:ext cx="21025723" cy="873952"/>
          </a:xfrm>
        </p:spPr>
        <p:txBody>
          <a:bodyPr/>
          <a:lstStyle>
            <a:lvl1pPr>
              <a:defRPr b="1">
                <a:latin typeface="+mj-lt"/>
                <a:cs typeface="Arial" panose="020B0604020202020204" pitchFamily="34" charset="0"/>
              </a:defRPr>
            </a:lvl1pPr>
          </a:lstStyle>
          <a:p>
            <a:r>
              <a:rPr lang="en-US"/>
              <a:t>Click to edit Master title style</a:t>
            </a:r>
          </a:p>
        </p:txBody>
      </p:sp>
      <p:pic>
        <p:nvPicPr>
          <p:cNvPr id="14" name="Picture 13" descr="A black background with red and blue text&#10;&#10;Description automatically generated">
            <a:extLst>
              <a:ext uri="{FF2B5EF4-FFF2-40B4-BE49-F238E27FC236}">
                <a16:creationId xmlns:a16="http://schemas.microsoft.com/office/drawing/2014/main" id="{4A88335D-4688-1B80-AF18-764D1EE6E3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9744" y="12384157"/>
            <a:ext cx="2052434" cy="846066"/>
          </a:xfrm>
          <a:prstGeom prst="rect">
            <a:avLst/>
          </a:prstGeom>
        </p:spPr>
      </p:pic>
      <p:sp>
        <p:nvSpPr>
          <p:cNvPr id="5" name="Content Placeholder 4">
            <a:extLst>
              <a:ext uri="{FF2B5EF4-FFF2-40B4-BE49-F238E27FC236}">
                <a16:creationId xmlns:a16="http://schemas.microsoft.com/office/drawing/2014/main" id="{755CB435-4CF1-CE98-12D9-CE9AC38BA6EA}"/>
              </a:ext>
            </a:extLst>
          </p:cNvPr>
          <p:cNvSpPr>
            <a:spLocks noGrp="1"/>
          </p:cNvSpPr>
          <p:nvPr>
            <p:ph sz="quarter" idx="17"/>
          </p:nvPr>
        </p:nvSpPr>
        <p:spPr>
          <a:xfrm>
            <a:off x="1676839" y="3006360"/>
            <a:ext cx="21024850" cy="8896350"/>
          </a:xfrm>
        </p:spPr>
        <p:txBody>
          <a:bodyPr/>
          <a:lstStyle/>
          <a:p>
            <a:pPr lvl="0"/>
            <a:endParaRPr lang="en-US"/>
          </a:p>
        </p:txBody>
      </p:sp>
    </p:spTree>
    <p:extLst>
      <p:ext uri="{BB962C8B-B14F-4D97-AF65-F5344CB8AC3E}">
        <p14:creationId xmlns:p14="http://schemas.microsoft.com/office/powerpoint/2010/main" val="1513912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CF12C4-FA8D-8176-F694-61B1BAC897F4}"/>
              </a:ext>
            </a:extLst>
          </p:cNvPr>
          <p:cNvSpPr/>
          <p:nvPr userDrawn="1"/>
        </p:nvSpPr>
        <p:spPr>
          <a:xfrm>
            <a:off x="6424623" y="9836463"/>
            <a:ext cx="11528404" cy="146201"/>
          </a:xfrm>
          <a:prstGeom prst="rect">
            <a:avLst/>
          </a:prstGeom>
          <a:solidFill>
            <a:srgbClr val="B32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C173928-5BCF-DE7B-2F23-03A21A5C68E4}"/>
              </a:ext>
            </a:extLst>
          </p:cNvPr>
          <p:cNvSpPr txBox="1"/>
          <p:nvPr userDrawn="1"/>
        </p:nvSpPr>
        <p:spPr>
          <a:xfrm>
            <a:off x="9477142" y="8297515"/>
            <a:ext cx="5828840" cy="1323119"/>
          </a:xfrm>
          <a:prstGeom prst="rect">
            <a:avLst/>
          </a:prstGeom>
          <a:noFill/>
        </p:spPr>
        <p:txBody>
          <a:bodyPr wrap="none" rtlCol="0">
            <a:spAutoFit/>
          </a:bodyPr>
          <a:lstStyle/>
          <a:p>
            <a:pPr algn="ctr"/>
            <a:r>
              <a:rPr lang="en-US" sz="7998" b="1">
                <a:solidFill>
                  <a:srgbClr val="004990"/>
                </a:solidFill>
                <a:latin typeface="+mj-lt"/>
                <a:ea typeface="Helvetica Neue Condensed" panose="02000503000000020004" pitchFamily="2" charset="0"/>
                <a:cs typeface="Arial" panose="020B0604020202020204" pitchFamily="34" charset="0"/>
              </a:rPr>
              <a:t>Questions?</a:t>
            </a:r>
            <a:endParaRPr lang="en-US" sz="16595" b="1">
              <a:solidFill>
                <a:srgbClr val="004990"/>
              </a:solidFill>
              <a:latin typeface="+mj-lt"/>
              <a:ea typeface="Helvetica Neue Condensed" panose="02000503000000020004" pitchFamily="2" charset="0"/>
              <a:cs typeface="Arial" panose="020B0604020202020204" pitchFamily="34" charset="0"/>
            </a:endParaRPr>
          </a:p>
        </p:txBody>
      </p:sp>
      <p:sp>
        <p:nvSpPr>
          <p:cNvPr id="5" name="TextBox 4">
            <a:extLst>
              <a:ext uri="{FF2B5EF4-FFF2-40B4-BE49-F238E27FC236}">
                <a16:creationId xmlns:a16="http://schemas.microsoft.com/office/drawing/2014/main" id="{5FD2EFEC-6D40-944F-9DDF-E253E3798497}"/>
              </a:ext>
            </a:extLst>
          </p:cNvPr>
          <p:cNvSpPr txBox="1"/>
          <p:nvPr userDrawn="1"/>
        </p:nvSpPr>
        <p:spPr>
          <a:xfrm>
            <a:off x="494298" y="13011971"/>
            <a:ext cx="23389053" cy="577081"/>
          </a:xfrm>
          <a:prstGeom prst="rect">
            <a:avLst/>
          </a:prstGeom>
          <a:noFill/>
        </p:spPr>
        <p:txBody>
          <a:bodyPr wrap="square" rtlCol="0">
            <a:spAutoFit/>
          </a:bodyPr>
          <a:lstStyle/>
          <a:p>
            <a:pPr algn="just"/>
            <a:r>
              <a:rPr lang="en-US" sz="1050">
                <a:latin typeface="Arial" panose="020B0604020202020204" pitchFamily="34" charset="0"/>
                <a:cs typeface="Arial" panose="020B0604020202020204" pitchFamily="34" charset="0"/>
              </a:rPr>
              <a:t>This workforce product was funded by a grant awarded by the U.S. Department of Labor’s Employment and Training Administration. The product was created by the recipient and does not necessarily reflect the official position of the U.S. Department of Labor. The Department of Labor makes no guarantees, warranties, or assurances of any kind, express or implied, with respect to such information, including any information on linked sites and including, but not limited to, accuracy of the information or its completeness, timeliness, usefulness, adequacy, continued availability, or ownership. This product is copyrighted by the institution that created it.</a:t>
            </a:r>
          </a:p>
          <a:p>
            <a:pPr algn="just"/>
            <a:endParaRPr lang="en-US" sz="1050">
              <a:latin typeface="Arial" panose="020B0604020202020204"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A85B83A7-467A-874E-6239-DD4F0D64D0DC}"/>
              </a:ext>
            </a:extLst>
          </p:cNvPr>
          <p:cNvSpPr>
            <a:spLocks noGrp="1"/>
          </p:cNvSpPr>
          <p:nvPr>
            <p:ph type="body" sz="quarter" idx="10" hasCustomPrompt="1"/>
          </p:nvPr>
        </p:nvSpPr>
        <p:spPr>
          <a:xfrm>
            <a:off x="8531225" y="10441026"/>
            <a:ext cx="7315200" cy="640756"/>
          </a:xfrm>
        </p:spPr>
        <p:txBody>
          <a:bodyPr>
            <a:noAutofit/>
          </a:bodyPr>
          <a:lstStyle>
            <a:lvl1pPr algn="ctr">
              <a:defRPr sz="5400" b="1">
                <a:solidFill>
                  <a:srgbClr val="004990"/>
                </a:solidFill>
              </a:defRPr>
            </a:lvl1pPr>
          </a:lstStyle>
          <a:p>
            <a:pPr lvl="0"/>
            <a:r>
              <a:rPr lang="en-US"/>
              <a:t>Name, Title</a:t>
            </a:r>
          </a:p>
        </p:txBody>
      </p:sp>
      <p:sp>
        <p:nvSpPr>
          <p:cNvPr id="9" name="Text Placeholder 7">
            <a:extLst>
              <a:ext uri="{FF2B5EF4-FFF2-40B4-BE49-F238E27FC236}">
                <a16:creationId xmlns:a16="http://schemas.microsoft.com/office/drawing/2014/main" id="{2937985A-D1B6-3A8D-EE68-640A5438086D}"/>
              </a:ext>
            </a:extLst>
          </p:cNvPr>
          <p:cNvSpPr>
            <a:spLocks noGrp="1"/>
          </p:cNvSpPr>
          <p:nvPr>
            <p:ph type="body" sz="quarter" idx="11" hasCustomPrompt="1"/>
          </p:nvPr>
        </p:nvSpPr>
        <p:spPr>
          <a:xfrm>
            <a:off x="8531225" y="11340526"/>
            <a:ext cx="7315200" cy="640756"/>
          </a:xfrm>
        </p:spPr>
        <p:txBody>
          <a:bodyPr>
            <a:noAutofit/>
          </a:bodyPr>
          <a:lstStyle>
            <a:lvl1pPr algn="ctr">
              <a:defRPr sz="4400" b="0">
                <a:solidFill>
                  <a:schemeClr val="tx1"/>
                </a:solidFill>
              </a:defRPr>
            </a:lvl1pPr>
          </a:lstStyle>
          <a:p>
            <a:pPr lvl="0"/>
            <a:r>
              <a:rPr lang="en-US"/>
              <a:t>Phone | Email</a:t>
            </a:r>
          </a:p>
        </p:txBody>
      </p:sp>
      <p:pic>
        <p:nvPicPr>
          <p:cNvPr id="7" name="Picture 6" descr="A black background with red and blue text&#10;&#10;Description automatically generated">
            <a:extLst>
              <a:ext uri="{FF2B5EF4-FFF2-40B4-BE49-F238E27FC236}">
                <a16:creationId xmlns:a16="http://schemas.microsoft.com/office/drawing/2014/main" id="{C368CC00-1EE2-B8BB-692F-D15D318E51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91563" y="3094648"/>
            <a:ext cx="8594523" cy="3542883"/>
          </a:xfrm>
          <a:prstGeom prst="rect">
            <a:avLst/>
          </a:prstGeom>
        </p:spPr>
      </p:pic>
    </p:spTree>
    <p:extLst>
      <p:ext uri="{BB962C8B-B14F-4D97-AF65-F5344CB8AC3E}">
        <p14:creationId xmlns:p14="http://schemas.microsoft.com/office/powerpoint/2010/main" val="2768848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Blank1">
    <p:bg>
      <p:bgRef idx="1001">
        <a:schemeClr val="bg2"/>
      </p:bgRef>
    </p:bg>
    <p:spTree>
      <p:nvGrpSpPr>
        <p:cNvPr id="1" name=""/>
        <p:cNvGrpSpPr/>
        <p:nvPr/>
      </p:nvGrpSpPr>
      <p:grpSpPr>
        <a:xfrm>
          <a:off x="0" y="0"/>
          <a:ext cx="0" cy="0"/>
          <a:chOff x="0" y="0"/>
          <a:chExt cx="0" cy="0"/>
        </a:xfrm>
      </p:grpSpPr>
      <p:pic>
        <p:nvPicPr>
          <p:cNvPr id="3" name="Picture 2" descr="A black and white sign with white text&#10;&#10;Description automatically generated">
            <a:extLst>
              <a:ext uri="{FF2B5EF4-FFF2-40B4-BE49-F238E27FC236}">
                <a16:creationId xmlns:a16="http://schemas.microsoft.com/office/drawing/2014/main" id="{BDDFDE4F-6A1A-783B-84B7-008113D87E9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111875" y="4352925"/>
            <a:ext cx="12153900" cy="5010150"/>
          </a:xfrm>
          <a:prstGeom prst="rect">
            <a:avLst/>
          </a:prstGeom>
        </p:spPr>
      </p:pic>
      <p:sp>
        <p:nvSpPr>
          <p:cNvPr id="4" name="TextBox 3">
            <a:extLst>
              <a:ext uri="{FF2B5EF4-FFF2-40B4-BE49-F238E27FC236}">
                <a16:creationId xmlns:a16="http://schemas.microsoft.com/office/drawing/2014/main" id="{FE0BDE4A-1116-2CB1-8C9B-1A0181BA11EC}"/>
              </a:ext>
            </a:extLst>
          </p:cNvPr>
          <p:cNvSpPr txBox="1"/>
          <p:nvPr userDrawn="1"/>
        </p:nvSpPr>
        <p:spPr>
          <a:xfrm>
            <a:off x="6883178" y="9769066"/>
            <a:ext cx="10611293" cy="646331"/>
          </a:xfrm>
          <a:prstGeom prst="rect">
            <a:avLst/>
          </a:prstGeom>
          <a:noFill/>
        </p:spPr>
        <p:txBody>
          <a:bodyPr wrap="square" rtlCol="0">
            <a:spAutoFit/>
          </a:bodyPr>
          <a:lstStyle/>
          <a:p>
            <a:pPr algn="ctr"/>
            <a:r>
              <a:rPr lang="en-US" b="1"/>
              <a:t>dfwjobs.com </a:t>
            </a:r>
          </a:p>
        </p:txBody>
      </p:sp>
    </p:spTree>
    <p:extLst>
      <p:ext uri="{BB962C8B-B14F-4D97-AF65-F5344CB8AC3E}">
        <p14:creationId xmlns:p14="http://schemas.microsoft.com/office/powerpoint/2010/main" val="3513766429"/>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Blank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242865"/>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llets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A16662-3C4A-EAFF-FD16-BEFE944982A1}"/>
              </a:ext>
            </a:extLst>
          </p:cNvPr>
          <p:cNvSpPr/>
          <p:nvPr userDrawn="1"/>
        </p:nvSpPr>
        <p:spPr>
          <a:xfrm>
            <a:off x="4650340" y="5260301"/>
            <a:ext cx="15076967" cy="31953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 with white text&#10;&#10;Description automatically generated">
            <a:extLst>
              <a:ext uri="{FF2B5EF4-FFF2-40B4-BE49-F238E27FC236}">
                <a16:creationId xmlns:a16="http://schemas.microsoft.com/office/drawing/2014/main" id="{9D7B06C0-6A5F-B7AE-51A6-76E9200A63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72762" y="9654365"/>
            <a:ext cx="5432124" cy="2239261"/>
          </a:xfrm>
          <a:prstGeom prst="rect">
            <a:avLst/>
          </a:prstGeom>
        </p:spPr>
      </p:pic>
      <p:sp>
        <p:nvSpPr>
          <p:cNvPr id="9" name="Text Placeholder 8">
            <a:extLst>
              <a:ext uri="{FF2B5EF4-FFF2-40B4-BE49-F238E27FC236}">
                <a16:creationId xmlns:a16="http://schemas.microsoft.com/office/drawing/2014/main" id="{06117036-6955-83D8-2424-148FA31C6DE4}"/>
              </a:ext>
            </a:extLst>
          </p:cNvPr>
          <p:cNvSpPr>
            <a:spLocks noGrp="1"/>
          </p:cNvSpPr>
          <p:nvPr>
            <p:ph type="body" sz="quarter" idx="10" hasCustomPrompt="1"/>
          </p:nvPr>
        </p:nvSpPr>
        <p:spPr>
          <a:xfrm>
            <a:off x="5187950" y="5678488"/>
            <a:ext cx="13781088" cy="2274887"/>
          </a:xfrm>
        </p:spPr>
        <p:txBody>
          <a:bodyPr>
            <a:noAutofit/>
          </a:bodyPr>
          <a:lstStyle>
            <a:lvl1pPr algn="ctr">
              <a:defRPr sz="16600" b="1"/>
            </a:lvl1pPr>
          </a:lstStyle>
          <a:p>
            <a:pPr lvl="0"/>
            <a:r>
              <a:rPr lang="en-US"/>
              <a:t>Thank you!</a:t>
            </a:r>
          </a:p>
        </p:txBody>
      </p:sp>
    </p:spTree>
    <p:extLst>
      <p:ext uri="{BB962C8B-B14F-4D97-AF65-F5344CB8AC3E}">
        <p14:creationId xmlns:p14="http://schemas.microsoft.com/office/powerpoint/2010/main" val="1935837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photo_disabled worker">
    <p:spTree>
      <p:nvGrpSpPr>
        <p:cNvPr id="1" name=""/>
        <p:cNvGrpSpPr/>
        <p:nvPr/>
      </p:nvGrpSpPr>
      <p:grpSpPr>
        <a:xfrm>
          <a:off x="0" y="0"/>
          <a:ext cx="0" cy="0"/>
          <a:chOff x="0" y="0"/>
          <a:chExt cx="0" cy="0"/>
        </a:xfrm>
      </p:grpSpPr>
      <p:pic>
        <p:nvPicPr>
          <p:cNvPr id="6" name="Picture 5" descr="People holding flowers in florist shop">
            <a:extLst>
              <a:ext uri="{FF2B5EF4-FFF2-40B4-BE49-F238E27FC236}">
                <a16:creationId xmlns:a16="http://schemas.microsoft.com/office/drawing/2014/main" id="{BF687FAD-E54F-7BA2-8868-25F8876E0E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2365"/>
            <a:ext cx="24377650" cy="8892446"/>
          </a:xfrm>
          <a:prstGeom prst="rect">
            <a:avLst/>
          </a:prstGeom>
        </p:spPr>
      </p:pic>
      <p:cxnSp>
        <p:nvCxnSpPr>
          <p:cNvPr id="7" name="Straight Connector 6">
            <a:extLst>
              <a:ext uri="{FF2B5EF4-FFF2-40B4-BE49-F238E27FC236}">
                <a16:creationId xmlns:a16="http://schemas.microsoft.com/office/drawing/2014/main" id="{C7ADE4FD-440B-9421-95E7-0B5184698B5E}"/>
              </a:ext>
            </a:extLst>
          </p:cNvPr>
          <p:cNvCxnSpPr>
            <a:cxnSpLocks/>
          </p:cNvCxnSpPr>
          <p:nvPr userDrawn="1"/>
        </p:nvCxnSpPr>
        <p:spPr>
          <a:xfrm>
            <a:off x="1150711" y="9317328"/>
            <a:ext cx="22076228" cy="0"/>
          </a:xfrm>
          <a:prstGeom prst="line">
            <a:avLst/>
          </a:prstGeom>
          <a:ln w="127000">
            <a:solidFill>
              <a:srgbClr val="B32317"/>
            </a:solidFill>
          </a:ln>
        </p:spPr>
        <p:style>
          <a:lnRef idx="1">
            <a:schemeClr val="accent1"/>
          </a:lnRef>
          <a:fillRef idx="0">
            <a:schemeClr val="accent1"/>
          </a:fillRef>
          <a:effectRef idx="0">
            <a:schemeClr val="accent1"/>
          </a:effectRef>
          <a:fontRef idx="minor">
            <a:schemeClr val="tx1"/>
          </a:fontRef>
        </p:style>
      </p:cxnSp>
      <p:pic>
        <p:nvPicPr>
          <p:cNvPr id="13" name="Picture 12" descr="A black background with red and blue text&#10;&#10;Description automatically generated">
            <a:extLst>
              <a:ext uri="{FF2B5EF4-FFF2-40B4-BE49-F238E27FC236}">
                <a16:creationId xmlns:a16="http://schemas.microsoft.com/office/drawing/2014/main" id="{03684211-516F-7F7F-0A63-705609F232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07040" y="9947886"/>
            <a:ext cx="5660268" cy="2333308"/>
          </a:xfrm>
          <a:prstGeom prst="rect">
            <a:avLst/>
          </a:prstGeom>
        </p:spPr>
      </p:pic>
      <p:sp>
        <p:nvSpPr>
          <p:cNvPr id="16" name="Title 15">
            <a:extLst>
              <a:ext uri="{FF2B5EF4-FFF2-40B4-BE49-F238E27FC236}">
                <a16:creationId xmlns:a16="http://schemas.microsoft.com/office/drawing/2014/main" id="{24AA3DDF-754B-0F8C-343E-C0BB44507606}"/>
              </a:ext>
            </a:extLst>
          </p:cNvPr>
          <p:cNvSpPr>
            <a:spLocks noGrp="1"/>
          </p:cNvSpPr>
          <p:nvPr>
            <p:ph type="title"/>
          </p:nvPr>
        </p:nvSpPr>
        <p:spPr>
          <a:xfrm>
            <a:off x="1110341" y="9447744"/>
            <a:ext cx="21025723" cy="1374094"/>
          </a:xfrm>
        </p:spPr>
        <p:txBody>
          <a:bodyPr>
            <a:normAutofit/>
          </a:bodyPr>
          <a:lstStyle>
            <a:lvl1pPr>
              <a:defRPr sz="8000" b="1">
                <a:solidFill>
                  <a:srgbClr val="004990"/>
                </a:solidFill>
              </a:defRPr>
            </a:lvl1pPr>
          </a:lstStyle>
          <a:p>
            <a:r>
              <a:rPr lang="en-US" dirty="0"/>
              <a:t>Click to edit Master title style</a:t>
            </a:r>
          </a:p>
        </p:txBody>
      </p:sp>
      <p:sp>
        <p:nvSpPr>
          <p:cNvPr id="18" name="Text Placeholder 17">
            <a:extLst>
              <a:ext uri="{FF2B5EF4-FFF2-40B4-BE49-F238E27FC236}">
                <a16:creationId xmlns:a16="http://schemas.microsoft.com/office/drawing/2014/main" id="{24C994A0-B0B5-C9C0-2FAC-BAF601EF6260}"/>
              </a:ext>
            </a:extLst>
          </p:cNvPr>
          <p:cNvSpPr>
            <a:spLocks noGrp="1"/>
          </p:cNvSpPr>
          <p:nvPr>
            <p:ph type="body" sz="quarter" idx="10" hasCustomPrompt="1"/>
          </p:nvPr>
        </p:nvSpPr>
        <p:spPr>
          <a:xfrm>
            <a:off x="1109662" y="10940459"/>
            <a:ext cx="14728825" cy="1079500"/>
          </a:xfrm>
        </p:spPr>
        <p:txBody>
          <a:bodyPr>
            <a:normAutofit/>
          </a:bodyPr>
          <a:lstStyle>
            <a:lvl1pPr>
              <a:defRPr sz="4800"/>
            </a:lvl1pPr>
          </a:lstStyle>
          <a:p>
            <a:pPr lvl="0"/>
            <a:r>
              <a:rPr lang="en-US" dirty="0"/>
              <a:t>Subhead  | Presenter Name</a:t>
            </a:r>
          </a:p>
        </p:txBody>
      </p:sp>
    </p:spTree>
    <p:extLst>
      <p:ext uri="{BB962C8B-B14F-4D97-AF65-F5344CB8AC3E}">
        <p14:creationId xmlns:p14="http://schemas.microsoft.com/office/powerpoint/2010/main" val="3242648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photo_Interview">
    <p:spTree>
      <p:nvGrpSpPr>
        <p:cNvPr id="1" name=""/>
        <p:cNvGrpSpPr/>
        <p:nvPr/>
      </p:nvGrpSpPr>
      <p:grpSpPr>
        <a:xfrm>
          <a:off x="0" y="0"/>
          <a:ext cx="0" cy="0"/>
          <a:chOff x="0" y="0"/>
          <a:chExt cx="0" cy="0"/>
        </a:xfrm>
      </p:grpSpPr>
      <p:pic>
        <p:nvPicPr>
          <p:cNvPr id="6" name="Picture 5" descr="A person sitting at a desk with a computer&#10;&#10;Description automatically generated">
            <a:extLst>
              <a:ext uri="{FF2B5EF4-FFF2-40B4-BE49-F238E27FC236}">
                <a16:creationId xmlns:a16="http://schemas.microsoft.com/office/drawing/2014/main" id="{BF687FAD-E54F-7BA2-8868-25F8876E0E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181"/>
            <a:ext cx="24377650" cy="8734926"/>
          </a:xfrm>
          <a:prstGeom prst="rect">
            <a:avLst/>
          </a:prstGeom>
        </p:spPr>
      </p:pic>
      <p:cxnSp>
        <p:nvCxnSpPr>
          <p:cNvPr id="7" name="Straight Connector 6">
            <a:extLst>
              <a:ext uri="{FF2B5EF4-FFF2-40B4-BE49-F238E27FC236}">
                <a16:creationId xmlns:a16="http://schemas.microsoft.com/office/drawing/2014/main" id="{C7ADE4FD-440B-9421-95E7-0B5184698B5E}"/>
              </a:ext>
            </a:extLst>
          </p:cNvPr>
          <p:cNvCxnSpPr>
            <a:cxnSpLocks/>
          </p:cNvCxnSpPr>
          <p:nvPr userDrawn="1"/>
        </p:nvCxnSpPr>
        <p:spPr>
          <a:xfrm>
            <a:off x="1150711" y="9317328"/>
            <a:ext cx="22076228" cy="0"/>
          </a:xfrm>
          <a:prstGeom prst="line">
            <a:avLst/>
          </a:prstGeom>
          <a:ln w="127000">
            <a:solidFill>
              <a:srgbClr val="B32317"/>
            </a:solidFill>
          </a:ln>
        </p:spPr>
        <p:style>
          <a:lnRef idx="1">
            <a:schemeClr val="accent1"/>
          </a:lnRef>
          <a:fillRef idx="0">
            <a:schemeClr val="accent1"/>
          </a:fillRef>
          <a:effectRef idx="0">
            <a:schemeClr val="accent1"/>
          </a:effectRef>
          <a:fontRef idx="minor">
            <a:schemeClr val="tx1"/>
          </a:fontRef>
        </p:style>
      </p:cxnSp>
      <p:pic>
        <p:nvPicPr>
          <p:cNvPr id="13" name="Picture 12" descr="A black background with red and blue text&#10;&#10;Description automatically generated">
            <a:extLst>
              <a:ext uri="{FF2B5EF4-FFF2-40B4-BE49-F238E27FC236}">
                <a16:creationId xmlns:a16="http://schemas.microsoft.com/office/drawing/2014/main" id="{03684211-516F-7F7F-0A63-705609F232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07040" y="9947886"/>
            <a:ext cx="5660268" cy="2333308"/>
          </a:xfrm>
          <a:prstGeom prst="rect">
            <a:avLst/>
          </a:prstGeom>
        </p:spPr>
      </p:pic>
      <p:sp>
        <p:nvSpPr>
          <p:cNvPr id="16" name="Title 15">
            <a:extLst>
              <a:ext uri="{FF2B5EF4-FFF2-40B4-BE49-F238E27FC236}">
                <a16:creationId xmlns:a16="http://schemas.microsoft.com/office/drawing/2014/main" id="{24AA3DDF-754B-0F8C-343E-C0BB44507606}"/>
              </a:ext>
            </a:extLst>
          </p:cNvPr>
          <p:cNvSpPr>
            <a:spLocks noGrp="1"/>
          </p:cNvSpPr>
          <p:nvPr>
            <p:ph type="title"/>
          </p:nvPr>
        </p:nvSpPr>
        <p:spPr>
          <a:xfrm>
            <a:off x="1110341" y="9447744"/>
            <a:ext cx="21025723" cy="1374094"/>
          </a:xfrm>
        </p:spPr>
        <p:txBody>
          <a:bodyPr>
            <a:normAutofit/>
          </a:bodyPr>
          <a:lstStyle>
            <a:lvl1pPr>
              <a:defRPr sz="8000" b="1">
                <a:solidFill>
                  <a:srgbClr val="004990"/>
                </a:solidFill>
              </a:defRPr>
            </a:lvl1pPr>
          </a:lstStyle>
          <a:p>
            <a:r>
              <a:rPr lang="en-US" dirty="0"/>
              <a:t>Click to edit Master title style</a:t>
            </a:r>
          </a:p>
        </p:txBody>
      </p:sp>
      <p:sp>
        <p:nvSpPr>
          <p:cNvPr id="18" name="Text Placeholder 17">
            <a:extLst>
              <a:ext uri="{FF2B5EF4-FFF2-40B4-BE49-F238E27FC236}">
                <a16:creationId xmlns:a16="http://schemas.microsoft.com/office/drawing/2014/main" id="{24C994A0-B0B5-C9C0-2FAC-BAF601EF6260}"/>
              </a:ext>
            </a:extLst>
          </p:cNvPr>
          <p:cNvSpPr>
            <a:spLocks noGrp="1"/>
          </p:cNvSpPr>
          <p:nvPr>
            <p:ph type="body" sz="quarter" idx="10" hasCustomPrompt="1"/>
          </p:nvPr>
        </p:nvSpPr>
        <p:spPr>
          <a:xfrm>
            <a:off x="1109662" y="10940459"/>
            <a:ext cx="14728825" cy="1079500"/>
          </a:xfrm>
        </p:spPr>
        <p:txBody>
          <a:bodyPr>
            <a:normAutofit/>
          </a:bodyPr>
          <a:lstStyle>
            <a:lvl1pPr>
              <a:defRPr sz="4800"/>
            </a:lvl1pPr>
          </a:lstStyle>
          <a:p>
            <a:pPr lvl="0"/>
            <a:r>
              <a:rPr lang="en-US" dirty="0"/>
              <a:t>Subhead  | Presenter Name</a:t>
            </a:r>
          </a:p>
        </p:txBody>
      </p:sp>
    </p:spTree>
    <p:extLst>
      <p:ext uri="{BB962C8B-B14F-4D97-AF65-F5344CB8AC3E}">
        <p14:creationId xmlns:p14="http://schemas.microsoft.com/office/powerpoint/2010/main" val="210009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photo_students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687FAD-E54F-7BA2-8868-25F8876E0E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365"/>
            <a:ext cx="24377650" cy="8892446"/>
          </a:xfrm>
          <a:prstGeom prst="rect">
            <a:avLst/>
          </a:prstGeom>
        </p:spPr>
      </p:pic>
      <p:cxnSp>
        <p:nvCxnSpPr>
          <p:cNvPr id="7" name="Straight Connector 6">
            <a:extLst>
              <a:ext uri="{FF2B5EF4-FFF2-40B4-BE49-F238E27FC236}">
                <a16:creationId xmlns:a16="http://schemas.microsoft.com/office/drawing/2014/main" id="{C7ADE4FD-440B-9421-95E7-0B5184698B5E}"/>
              </a:ext>
            </a:extLst>
          </p:cNvPr>
          <p:cNvCxnSpPr>
            <a:cxnSpLocks/>
          </p:cNvCxnSpPr>
          <p:nvPr userDrawn="1"/>
        </p:nvCxnSpPr>
        <p:spPr>
          <a:xfrm>
            <a:off x="1150711" y="9317328"/>
            <a:ext cx="22076228" cy="0"/>
          </a:xfrm>
          <a:prstGeom prst="line">
            <a:avLst/>
          </a:prstGeom>
          <a:ln w="127000">
            <a:solidFill>
              <a:srgbClr val="B32317"/>
            </a:solidFill>
          </a:ln>
        </p:spPr>
        <p:style>
          <a:lnRef idx="1">
            <a:schemeClr val="accent1"/>
          </a:lnRef>
          <a:fillRef idx="0">
            <a:schemeClr val="accent1"/>
          </a:fillRef>
          <a:effectRef idx="0">
            <a:schemeClr val="accent1"/>
          </a:effectRef>
          <a:fontRef idx="minor">
            <a:schemeClr val="tx1"/>
          </a:fontRef>
        </p:style>
      </p:cxnSp>
      <p:pic>
        <p:nvPicPr>
          <p:cNvPr id="13" name="Picture 12" descr="A black background with red and blue text&#10;&#10;Description automatically generated">
            <a:extLst>
              <a:ext uri="{FF2B5EF4-FFF2-40B4-BE49-F238E27FC236}">
                <a16:creationId xmlns:a16="http://schemas.microsoft.com/office/drawing/2014/main" id="{03684211-516F-7F7F-0A63-705609F232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07040" y="9947886"/>
            <a:ext cx="5660268" cy="2333308"/>
          </a:xfrm>
          <a:prstGeom prst="rect">
            <a:avLst/>
          </a:prstGeom>
        </p:spPr>
      </p:pic>
      <p:sp>
        <p:nvSpPr>
          <p:cNvPr id="16" name="Title 15">
            <a:extLst>
              <a:ext uri="{FF2B5EF4-FFF2-40B4-BE49-F238E27FC236}">
                <a16:creationId xmlns:a16="http://schemas.microsoft.com/office/drawing/2014/main" id="{24AA3DDF-754B-0F8C-343E-C0BB44507606}"/>
              </a:ext>
            </a:extLst>
          </p:cNvPr>
          <p:cNvSpPr>
            <a:spLocks noGrp="1"/>
          </p:cNvSpPr>
          <p:nvPr>
            <p:ph type="title"/>
          </p:nvPr>
        </p:nvSpPr>
        <p:spPr>
          <a:xfrm>
            <a:off x="1110341" y="9447744"/>
            <a:ext cx="21025723" cy="1374094"/>
          </a:xfrm>
        </p:spPr>
        <p:txBody>
          <a:bodyPr>
            <a:normAutofit/>
          </a:bodyPr>
          <a:lstStyle>
            <a:lvl1pPr>
              <a:defRPr sz="8000" b="1">
                <a:solidFill>
                  <a:srgbClr val="004990"/>
                </a:solidFill>
              </a:defRPr>
            </a:lvl1pPr>
          </a:lstStyle>
          <a:p>
            <a:r>
              <a:rPr lang="en-US" dirty="0"/>
              <a:t>Click to edit Master title style</a:t>
            </a:r>
          </a:p>
        </p:txBody>
      </p:sp>
      <p:sp>
        <p:nvSpPr>
          <p:cNvPr id="18" name="Text Placeholder 17">
            <a:extLst>
              <a:ext uri="{FF2B5EF4-FFF2-40B4-BE49-F238E27FC236}">
                <a16:creationId xmlns:a16="http://schemas.microsoft.com/office/drawing/2014/main" id="{24C994A0-B0B5-C9C0-2FAC-BAF601EF6260}"/>
              </a:ext>
            </a:extLst>
          </p:cNvPr>
          <p:cNvSpPr>
            <a:spLocks noGrp="1"/>
          </p:cNvSpPr>
          <p:nvPr>
            <p:ph type="body" sz="quarter" idx="10" hasCustomPrompt="1"/>
          </p:nvPr>
        </p:nvSpPr>
        <p:spPr>
          <a:xfrm>
            <a:off x="1109662" y="10940459"/>
            <a:ext cx="14728825" cy="1079500"/>
          </a:xfrm>
        </p:spPr>
        <p:txBody>
          <a:bodyPr>
            <a:normAutofit/>
          </a:bodyPr>
          <a:lstStyle>
            <a:lvl1pPr>
              <a:defRPr sz="4800"/>
            </a:lvl1pPr>
          </a:lstStyle>
          <a:p>
            <a:pPr lvl="0"/>
            <a:r>
              <a:rPr lang="en-US" dirty="0"/>
              <a:t>Subhead  | Presenter Name</a:t>
            </a:r>
          </a:p>
        </p:txBody>
      </p:sp>
    </p:spTree>
    <p:extLst>
      <p:ext uri="{BB962C8B-B14F-4D97-AF65-F5344CB8AC3E}">
        <p14:creationId xmlns:p14="http://schemas.microsoft.com/office/powerpoint/2010/main" val="358980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99A46B5-0C87-7A0C-6AFE-67AB23375D26}"/>
              </a:ext>
            </a:extLst>
          </p:cNvPr>
          <p:cNvCxnSpPr/>
          <p:nvPr userDrawn="1"/>
        </p:nvCxnSpPr>
        <p:spPr>
          <a:xfrm>
            <a:off x="1510748" y="2603707"/>
            <a:ext cx="11847443" cy="0"/>
          </a:xfrm>
          <a:prstGeom prst="line">
            <a:avLst/>
          </a:prstGeom>
          <a:ln w="127000">
            <a:solidFill>
              <a:srgbClr val="B32317"/>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85760A05-C1C5-D396-FA3D-EBF2DF835215}"/>
              </a:ext>
            </a:extLst>
          </p:cNvPr>
          <p:cNvSpPr>
            <a:spLocks noGrp="1"/>
          </p:cNvSpPr>
          <p:nvPr>
            <p:ph type="body" sz="quarter" idx="11" hasCustomPrompt="1"/>
          </p:nvPr>
        </p:nvSpPr>
        <p:spPr>
          <a:xfrm>
            <a:off x="1675961" y="3001618"/>
            <a:ext cx="21025722" cy="8984973"/>
          </a:xfrm>
        </p:spPr>
        <p:txBody>
          <a:bodyPr/>
          <a:lstStyle>
            <a:lvl1pPr marL="571500" indent="-571500">
              <a:buClr>
                <a:srgbClr val="004990"/>
              </a:buClr>
              <a:buSzPct val="145000"/>
              <a:buFont typeface="Arial" panose="020B0604020202020204" pitchFamily="34" charset="0"/>
              <a:buChar char="•"/>
              <a:defRPr>
                <a:latin typeface="+mj-lt"/>
                <a:cs typeface="Arial" panose="020B0604020202020204" pitchFamily="34" charset="0"/>
              </a:defRPr>
            </a:lvl1pPr>
            <a:lvl2pPr marL="1371401" indent="-457200">
              <a:buClr>
                <a:srgbClr val="004990"/>
              </a:buClr>
              <a:buFont typeface="Wingdings" panose="05000000000000000000" pitchFamily="2" charset="2"/>
              <a:buChar char="§"/>
              <a:defRPr/>
            </a:lvl2pPr>
          </a:lstStyle>
          <a:p>
            <a:pPr lvl="0"/>
            <a:r>
              <a:rPr lang="en-US" dirty="0"/>
              <a:t>Bullet 1</a:t>
            </a:r>
          </a:p>
          <a:p>
            <a:pPr lvl="1"/>
            <a:r>
              <a:rPr lang="en-US" dirty="0"/>
              <a:t>Sub-Bullet</a:t>
            </a:r>
          </a:p>
          <a:p>
            <a:pPr lvl="0"/>
            <a:r>
              <a:rPr lang="en-US" dirty="0"/>
              <a:t>Bullet 2</a:t>
            </a:r>
          </a:p>
          <a:p>
            <a:pPr marL="1371401" marR="0" lvl="1" indent="-457200" algn="l" defTabSz="1828403" rtl="0" eaLnBrk="1" fontAlgn="auto" latinLnBrk="0" hangingPunct="1">
              <a:lnSpc>
                <a:spcPct val="90000"/>
              </a:lnSpc>
              <a:spcBef>
                <a:spcPts val="1000"/>
              </a:spcBef>
              <a:spcAft>
                <a:spcPts val="0"/>
              </a:spcAft>
              <a:buClr>
                <a:srgbClr val="004990"/>
              </a:buClr>
              <a:buSzTx/>
              <a:buFont typeface="Wingdings" panose="05000000000000000000" pitchFamily="2" charset="2"/>
              <a:buChar char="§"/>
              <a:tabLst/>
              <a:defRPr/>
            </a:pPr>
            <a:r>
              <a:rPr lang="en-US" dirty="0"/>
              <a:t>Sub-Bullet</a:t>
            </a:r>
          </a:p>
          <a:p>
            <a:pPr lvl="0"/>
            <a:r>
              <a:rPr lang="en-US" dirty="0"/>
              <a:t>Bullet 3</a:t>
            </a:r>
          </a:p>
          <a:p>
            <a:pPr marL="1371401" marR="0" lvl="1" indent="-457200" algn="l" defTabSz="1828403" rtl="0" eaLnBrk="1" fontAlgn="auto" latinLnBrk="0" hangingPunct="1">
              <a:lnSpc>
                <a:spcPct val="90000"/>
              </a:lnSpc>
              <a:spcBef>
                <a:spcPts val="1000"/>
              </a:spcBef>
              <a:spcAft>
                <a:spcPts val="0"/>
              </a:spcAft>
              <a:buClr>
                <a:srgbClr val="004990"/>
              </a:buClr>
              <a:buSzTx/>
              <a:buFont typeface="Wingdings" panose="05000000000000000000" pitchFamily="2" charset="2"/>
              <a:buChar char="§"/>
              <a:tabLst/>
              <a:defRPr/>
            </a:pPr>
            <a:r>
              <a:rPr lang="en-US" dirty="0"/>
              <a:t>Sub-Bullet</a:t>
            </a:r>
          </a:p>
        </p:txBody>
      </p:sp>
      <p:sp>
        <p:nvSpPr>
          <p:cNvPr id="8" name="Slide Number Placeholder 7">
            <a:extLst>
              <a:ext uri="{FF2B5EF4-FFF2-40B4-BE49-F238E27FC236}">
                <a16:creationId xmlns:a16="http://schemas.microsoft.com/office/drawing/2014/main" id="{D2CB458B-C29E-4552-9510-12AD5B3D2A29}"/>
              </a:ext>
            </a:extLst>
          </p:cNvPr>
          <p:cNvSpPr>
            <a:spLocks noGrp="1"/>
          </p:cNvSpPr>
          <p:nvPr>
            <p:ph type="sldNum" sz="quarter" idx="16"/>
          </p:nvPr>
        </p:nvSpPr>
        <p:spPr>
          <a:xfrm>
            <a:off x="18242935" y="12711042"/>
            <a:ext cx="5484971" cy="519181"/>
          </a:xfrm>
          <a:prstGeom prst="rect">
            <a:avLst/>
          </a:prstGeom>
        </p:spPr>
        <p:txBody>
          <a:bodyPr/>
          <a:lstStyle>
            <a:lvl1pPr algn="r">
              <a:defRPr sz="2800">
                <a:latin typeface="Arial" panose="020B0604020202020204" pitchFamily="34" charset="0"/>
                <a:cs typeface="Arial" panose="020B0604020202020204" pitchFamily="34" charset="0"/>
              </a:defRPr>
            </a:lvl1pPr>
          </a:lstStyle>
          <a:p>
            <a:fld id="{3176C8B9-DA0D-4820-B5FB-A5FFD915AD8A}" type="slidenum">
              <a:rPr lang="en-US" smtClean="0"/>
              <a:pPr/>
              <a:t>‹#›</a:t>
            </a:fld>
            <a:endParaRPr lang="en-US" dirty="0"/>
          </a:p>
        </p:txBody>
      </p:sp>
      <p:sp>
        <p:nvSpPr>
          <p:cNvPr id="12" name="Title 11">
            <a:extLst>
              <a:ext uri="{FF2B5EF4-FFF2-40B4-BE49-F238E27FC236}">
                <a16:creationId xmlns:a16="http://schemas.microsoft.com/office/drawing/2014/main" id="{F6C63A22-432E-5A2D-1F73-B038456B9651}"/>
              </a:ext>
            </a:extLst>
          </p:cNvPr>
          <p:cNvSpPr>
            <a:spLocks noGrp="1"/>
          </p:cNvSpPr>
          <p:nvPr>
            <p:ph type="title"/>
          </p:nvPr>
        </p:nvSpPr>
        <p:spPr>
          <a:xfrm>
            <a:off x="1675966" y="1500285"/>
            <a:ext cx="21025723" cy="873952"/>
          </a:xfrm>
        </p:spPr>
        <p:txBody>
          <a:bodyPr/>
          <a:lstStyle>
            <a:lvl1pPr>
              <a:defRPr b="1">
                <a:latin typeface="+mj-lt"/>
                <a:cs typeface="Arial" panose="020B0604020202020204" pitchFamily="34" charset="0"/>
              </a:defRPr>
            </a:lvl1pPr>
          </a:lstStyle>
          <a:p>
            <a:r>
              <a:rPr lang="en-US" dirty="0"/>
              <a:t>Click to edit Master title style</a:t>
            </a:r>
          </a:p>
        </p:txBody>
      </p:sp>
      <p:pic>
        <p:nvPicPr>
          <p:cNvPr id="14" name="Picture 13" descr="A black background with red and blue text&#10;&#10;Description automatically generated">
            <a:extLst>
              <a:ext uri="{FF2B5EF4-FFF2-40B4-BE49-F238E27FC236}">
                <a16:creationId xmlns:a16="http://schemas.microsoft.com/office/drawing/2014/main" id="{4A88335D-4688-1B80-AF18-764D1EE6E3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9744" y="12384157"/>
            <a:ext cx="2052434" cy="846066"/>
          </a:xfrm>
          <a:prstGeom prst="rect">
            <a:avLst/>
          </a:prstGeom>
        </p:spPr>
      </p:pic>
    </p:spTree>
    <p:extLst>
      <p:ext uri="{BB962C8B-B14F-4D97-AF65-F5344CB8AC3E}">
        <p14:creationId xmlns:p14="http://schemas.microsoft.com/office/powerpoint/2010/main" val="1348205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Background">
    <p:bg>
      <p:bgRef idx="1001">
        <a:schemeClr val="bg2"/>
      </p:bgRef>
    </p:bg>
    <p:spTree>
      <p:nvGrpSpPr>
        <p:cNvPr id="1" name=""/>
        <p:cNvGrpSpPr/>
        <p:nvPr/>
      </p:nvGrpSpPr>
      <p:grpSpPr>
        <a:xfrm>
          <a:off x="0" y="0"/>
          <a:ext cx="0" cy="0"/>
          <a:chOff x="0" y="0"/>
          <a:chExt cx="0" cy="0"/>
        </a:xfrm>
      </p:grpSpPr>
      <p:pic>
        <p:nvPicPr>
          <p:cNvPr id="3" name="Picture 2" descr="A black and white sign with white text&#10;&#10;Description automatically generated">
            <a:extLst>
              <a:ext uri="{FF2B5EF4-FFF2-40B4-BE49-F238E27FC236}">
                <a16:creationId xmlns:a16="http://schemas.microsoft.com/office/drawing/2014/main" id="{BDDFDE4F-6A1A-783B-84B7-008113D87E9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49744" y="12389747"/>
            <a:ext cx="2062928" cy="850392"/>
          </a:xfrm>
          <a:prstGeom prst="rect">
            <a:avLst/>
          </a:prstGeom>
        </p:spPr>
      </p:pic>
      <p:sp>
        <p:nvSpPr>
          <p:cNvPr id="2" name="Slide Number Placeholder 7">
            <a:extLst>
              <a:ext uri="{FF2B5EF4-FFF2-40B4-BE49-F238E27FC236}">
                <a16:creationId xmlns:a16="http://schemas.microsoft.com/office/drawing/2014/main" id="{B29220DC-4DCA-E9DC-3350-3D8B7E226C1C}"/>
              </a:ext>
            </a:extLst>
          </p:cNvPr>
          <p:cNvSpPr>
            <a:spLocks noGrp="1"/>
          </p:cNvSpPr>
          <p:nvPr>
            <p:ph type="sldNum" sz="quarter" idx="16"/>
          </p:nvPr>
        </p:nvSpPr>
        <p:spPr>
          <a:xfrm>
            <a:off x="18242935" y="12711042"/>
            <a:ext cx="5484971" cy="519181"/>
          </a:xfrm>
          <a:prstGeom prst="rect">
            <a:avLst/>
          </a:prstGeom>
        </p:spPr>
        <p:txBody>
          <a:bodyPr/>
          <a:lstStyle>
            <a:lvl1pPr algn="r">
              <a:defRPr sz="2800">
                <a:latin typeface="Arial" panose="020B0604020202020204" pitchFamily="34" charset="0"/>
                <a:cs typeface="Arial" panose="020B0604020202020204" pitchFamily="34" charset="0"/>
              </a:defRPr>
            </a:lvl1pPr>
          </a:lstStyle>
          <a:p>
            <a:fld id="{3176C8B9-DA0D-4820-B5FB-A5FFD915AD8A}" type="slidenum">
              <a:rPr lang="en-US" smtClean="0"/>
              <a:pPr/>
              <a:t>‹#›</a:t>
            </a:fld>
            <a:endParaRPr lang="en-US" dirty="0"/>
          </a:p>
        </p:txBody>
      </p:sp>
      <p:sp>
        <p:nvSpPr>
          <p:cNvPr id="6" name="Text Placeholder 6">
            <a:extLst>
              <a:ext uri="{FF2B5EF4-FFF2-40B4-BE49-F238E27FC236}">
                <a16:creationId xmlns:a16="http://schemas.microsoft.com/office/drawing/2014/main" id="{2102DCA9-F945-73B0-4C5B-6525AAF0E008}"/>
              </a:ext>
            </a:extLst>
          </p:cNvPr>
          <p:cNvSpPr>
            <a:spLocks noGrp="1"/>
          </p:cNvSpPr>
          <p:nvPr>
            <p:ph type="body" sz="quarter" idx="11" hasCustomPrompt="1"/>
          </p:nvPr>
        </p:nvSpPr>
        <p:spPr>
          <a:xfrm>
            <a:off x="1675961" y="3001618"/>
            <a:ext cx="21025722" cy="8984973"/>
          </a:xfrm>
        </p:spPr>
        <p:txBody>
          <a:bodyPr/>
          <a:lstStyle>
            <a:lvl1pPr marL="571500" indent="-571500">
              <a:buClr>
                <a:schemeClr val="tx1"/>
              </a:buClr>
              <a:buSzPct val="145000"/>
              <a:buFont typeface="Arial" panose="020B0604020202020204" pitchFamily="34" charset="0"/>
              <a:buChar char="•"/>
              <a:defRPr>
                <a:latin typeface="+mj-lt"/>
                <a:cs typeface="Arial" panose="020B0604020202020204" pitchFamily="34" charset="0"/>
              </a:defRPr>
            </a:lvl1pPr>
            <a:lvl2pPr marL="1371401" indent="-457200">
              <a:buClr>
                <a:schemeClr val="tx1"/>
              </a:buClr>
              <a:buFont typeface="Courier New" panose="02070309020205020404" pitchFamily="49" charset="0"/>
              <a:buChar char="o"/>
              <a:defRPr/>
            </a:lvl2pPr>
          </a:lstStyle>
          <a:p>
            <a:pPr lvl="0"/>
            <a:r>
              <a:rPr lang="en-US" dirty="0"/>
              <a:t>Bullet 1</a:t>
            </a:r>
          </a:p>
          <a:p>
            <a:pPr lvl="1"/>
            <a:r>
              <a:rPr lang="en-US" dirty="0"/>
              <a:t>Sub-Bullet</a:t>
            </a:r>
          </a:p>
          <a:p>
            <a:pPr lvl="0"/>
            <a:r>
              <a:rPr lang="en-US" dirty="0"/>
              <a:t>Bullet 2</a:t>
            </a:r>
          </a:p>
          <a:p>
            <a:pPr lvl="1"/>
            <a:r>
              <a:rPr lang="en-US" dirty="0"/>
              <a:t>Sub-Bullet</a:t>
            </a:r>
          </a:p>
          <a:p>
            <a:pPr lvl="0"/>
            <a:r>
              <a:rPr lang="en-US" dirty="0"/>
              <a:t>Bullet 3</a:t>
            </a:r>
          </a:p>
          <a:p>
            <a:pPr lvl="1"/>
            <a:r>
              <a:rPr lang="en-US" dirty="0"/>
              <a:t>Sub Bullet</a:t>
            </a:r>
          </a:p>
        </p:txBody>
      </p:sp>
      <p:sp>
        <p:nvSpPr>
          <p:cNvPr id="7" name="Title 11">
            <a:extLst>
              <a:ext uri="{FF2B5EF4-FFF2-40B4-BE49-F238E27FC236}">
                <a16:creationId xmlns:a16="http://schemas.microsoft.com/office/drawing/2014/main" id="{F3C582EF-1314-F4AC-2DD2-B673927B808B}"/>
              </a:ext>
            </a:extLst>
          </p:cNvPr>
          <p:cNvSpPr>
            <a:spLocks noGrp="1"/>
          </p:cNvSpPr>
          <p:nvPr>
            <p:ph type="title"/>
          </p:nvPr>
        </p:nvSpPr>
        <p:spPr>
          <a:xfrm>
            <a:off x="1675966" y="1500285"/>
            <a:ext cx="21025723" cy="873952"/>
          </a:xfrm>
        </p:spPr>
        <p:txBody>
          <a:bodyPr/>
          <a:lstStyle>
            <a:lvl1pPr>
              <a:defRPr b="1">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73620042"/>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 Ou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BE69D-0DC9-0ECF-E6B9-1387300266B2}"/>
              </a:ext>
            </a:extLst>
          </p:cNvPr>
          <p:cNvSpPr>
            <a:spLocks noGrp="1"/>
          </p:cNvSpPr>
          <p:nvPr>
            <p:ph type="title"/>
          </p:nvPr>
        </p:nvSpPr>
        <p:spPr>
          <a:xfrm>
            <a:off x="9601198" y="730251"/>
            <a:ext cx="13525032" cy="1947635"/>
          </a:xfrm>
        </p:spPr>
        <p:txBody>
          <a:bodyPr/>
          <a:lstStyle>
            <a:lvl1pPr algn="ctr">
              <a:defRPr b="1">
                <a:solidFill>
                  <a:schemeClr val="tx2"/>
                </a:solidFill>
              </a:defRPr>
            </a:lvl1pPr>
          </a:lstStyle>
          <a:p>
            <a:r>
              <a:rPr lang="en-US" dirty="0"/>
              <a:t>Click to edit Master title style</a:t>
            </a:r>
          </a:p>
        </p:txBody>
      </p:sp>
      <p:sp>
        <p:nvSpPr>
          <p:cNvPr id="3" name="Rectangle 2">
            <a:extLst>
              <a:ext uri="{FF2B5EF4-FFF2-40B4-BE49-F238E27FC236}">
                <a16:creationId xmlns:a16="http://schemas.microsoft.com/office/drawing/2014/main" id="{475F7241-A5CA-CB25-4E8B-C375455C5636}"/>
              </a:ext>
            </a:extLst>
          </p:cNvPr>
          <p:cNvSpPr/>
          <p:nvPr userDrawn="1"/>
        </p:nvSpPr>
        <p:spPr>
          <a:xfrm>
            <a:off x="9601198" y="3004458"/>
            <a:ext cx="13525032" cy="90133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9CF12155-EA9D-16B0-602D-1F6D2C356937}"/>
              </a:ext>
            </a:extLst>
          </p:cNvPr>
          <p:cNvSpPr>
            <a:spLocks noGrp="1"/>
          </p:cNvSpPr>
          <p:nvPr>
            <p:ph type="body" sz="quarter" idx="11" hasCustomPrompt="1"/>
          </p:nvPr>
        </p:nvSpPr>
        <p:spPr>
          <a:xfrm>
            <a:off x="10550289" y="4081463"/>
            <a:ext cx="11626850" cy="7086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If you would like to use this slide but want to use a different photo, upload or add a photo, then resize and crop it to the correct size to cover the photo on the left. </a:t>
            </a:r>
          </a:p>
        </p:txBody>
      </p:sp>
      <p:pic>
        <p:nvPicPr>
          <p:cNvPr id="9" name="Picture 8" descr="A black background with red and blue text&#10;&#10;Description automatically generated">
            <a:extLst>
              <a:ext uri="{FF2B5EF4-FFF2-40B4-BE49-F238E27FC236}">
                <a16:creationId xmlns:a16="http://schemas.microsoft.com/office/drawing/2014/main" id="{59B3DF24-3F84-21AB-8156-27B0F6416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48540" y="12530347"/>
            <a:ext cx="1850152" cy="762680"/>
          </a:xfrm>
          <a:prstGeom prst="rect">
            <a:avLst/>
          </a:prstGeom>
        </p:spPr>
      </p:pic>
    </p:spTree>
    <p:extLst>
      <p:ext uri="{BB962C8B-B14F-4D97-AF65-F5344CB8AC3E}">
        <p14:creationId xmlns:p14="http://schemas.microsoft.com/office/powerpoint/2010/main" val="1838634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3.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6" y="730251"/>
            <a:ext cx="21025723"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5966" y="3651250"/>
            <a:ext cx="21025723"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8189300"/>
      </p:ext>
    </p:extLst>
  </p:cSld>
  <p:clrMap bg1="lt1" tx1="dk1" bg2="lt2" tx2="dk2" accent1="accent1" accent2="accent2" accent3="accent3" accent4="accent4" accent5="accent5" accent6="accent6" hlink="hlink" folHlink="folHlink"/>
  <p:sldLayoutIdLst>
    <p:sldLayoutId id="2147484163" r:id="rId1"/>
    <p:sldLayoutId id="2147484167" r:id="rId2"/>
    <p:sldLayoutId id="2147484165" r:id="rId3"/>
    <p:sldLayoutId id="2147484168" r:id="rId4"/>
    <p:sldLayoutId id="2147484124" r:id="rId5"/>
    <p:sldLayoutId id="2147484166" r:id="rId6"/>
    <p:sldLayoutId id="2147484162" r:id="rId7"/>
    <p:sldLayoutId id="2147484175" r:id="rId8"/>
    <p:sldLayoutId id="2147484174" r:id="rId9"/>
    <p:sldLayoutId id="2147484173" r:id="rId10"/>
    <p:sldLayoutId id="2147484161" r:id="rId11"/>
    <p:sldLayoutId id="2147484169" r:id="rId12"/>
    <p:sldLayoutId id="2147484153" r:id="rId13"/>
    <p:sldLayoutId id="2147484143" r:id="rId14"/>
    <p:sldLayoutId id="2147484121" r:id="rId15"/>
    <p:sldLayoutId id="2147484208" r:id="rId16"/>
  </p:sldLayoutIdLst>
  <p:hf hdr="0" ftr="0" dt="0"/>
  <p:txStyles>
    <p:titleStyle>
      <a:lvl1pPr algn="l" defTabSz="1828403" rtl="0" eaLnBrk="1" latinLnBrk="0" hangingPunct="1">
        <a:lnSpc>
          <a:spcPct val="90000"/>
        </a:lnSpc>
        <a:spcBef>
          <a:spcPct val="0"/>
        </a:spcBef>
        <a:buNone/>
        <a:defRPr sz="6000" b="0" i="0" kern="1200">
          <a:solidFill>
            <a:schemeClr val="tx1"/>
          </a:solidFill>
          <a:latin typeface="+mj-lt"/>
          <a:ea typeface="Lato Light" charset="0"/>
          <a:cs typeface="Lato Light" charset="0"/>
        </a:defRPr>
      </a:lvl1pPr>
    </p:titleStyle>
    <p:bodyStyle>
      <a:lvl1pPr marL="0" indent="0" algn="l" defTabSz="1828403" rtl="0" eaLnBrk="1" latinLnBrk="0" hangingPunct="1">
        <a:lnSpc>
          <a:spcPct val="90000"/>
        </a:lnSpc>
        <a:spcBef>
          <a:spcPts val="2000"/>
        </a:spcBef>
        <a:buFont typeface="Arial" panose="020B0604020202020204" pitchFamily="34" charset="0"/>
        <a:buNone/>
        <a:defRPr sz="4000" b="0" i="0" kern="1200">
          <a:solidFill>
            <a:schemeClr val="tx1"/>
          </a:solidFill>
          <a:latin typeface="+mj-lt"/>
          <a:ea typeface="Lato Light" charset="0"/>
          <a:cs typeface="Lato Light" charset="0"/>
        </a:defRPr>
      </a:lvl1pPr>
      <a:lvl2pPr marL="914201" indent="0" algn="l" defTabSz="1828403" rtl="0" eaLnBrk="1" latinLnBrk="0" hangingPunct="1">
        <a:lnSpc>
          <a:spcPct val="90000"/>
        </a:lnSpc>
        <a:spcBef>
          <a:spcPts val="1000"/>
        </a:spcBef>
        <a:buFont typeface="Arial" panose="020B0604020202020204" pitchFamily="34" charset="0"/>
        <a:buNone/>
        <a:defRPr sz="3201" b="0" i="0" kern="1200">
          <a:solidFill>
            <a:schemeClr val="tx1"/>
          </a:solidFill>
          <a:latin typeface="+mj-lt"/>
          <a:ea typeface="Lato Light" charset="0"/>
          <a:cs typeface="Lato Light" charset="0"/>
        </a:defRPr>
      </a:lvl2pPr>
      <a:lvl3pPr marL="1828403" indent="0" algn="l" defTabSz="1828403" rtl="0" eaLnBrk="1" latinLnBrk="0" hangingPunct="1">
        <a:lnSpc>
          <a:spcPct val="90000"/>
        </a:lnSpc>
        <a:spcBef>
          <a:spcPts val="1000"/>
        </a:spcBef>
        <a:buFont typeface="Arial" panose="020B0604020202020204" pitchFamily="34" charset="0"/>
        <a:buNone/>
        <a:defRPr sz="2399" b="0" i="0" kern="1200">
          <a:solidFill>
            <a:schemeClr val="tx1"/>
          </a:solidFill>
          <a:latin typeface="+mj-lt"/>
          <a:ea typeface="Lato Light" charset="0"/>
          <a:cs typeface="Lato Light" charset="0"/>
        </a:defRPr>
      </a:lvl3pPr>
      <a:lvl4pPr marL="2742606" indent="0" algn="l" defTabSz="1828403" rtl="0" eaLnBrk="1" latinLnBrk="0" hangingPunct="1">
        <a:lnSpc>
          <a:spcPct val="90000"/>
        </a:lnSpc>
        <a:spcBef>
          <a:spcPts val="1000"/>
        </a:spcBef>
        <a:buFont typeface="Arial" panose="020B0604020202020204" pitchFamily="34" charset="0"/>
        <a:buNone/>
        <a:defRPr sz="2000" b="0" i="0" kern="1200">
          <a:solidFill>
            <a:schemeClr val="tx1"/>
          </a:solidFill>
          <a:latin typeface="+mj-lt"/>
          <a:ea typeface="Lato Light" charset="0"/>
          <a:cs typeface="Lato Light" charset="0"/>
        </a:defRPr>
      </a:lvl4pPr>
      <a:lvl5pPr marL="3656807" indent="0" algn="l" defTabSz="1828403" rtl="0" eaLnBrk="1" latinLnBrk="0" hangingPunct="1">
        <a:lnSpc>
          <a:spcPct val="90000"/>
        </a:lnSpc>
        <a:spcBef>
          <a:spcPts val="1000"/>
        </a:spcBef>
        <a:buFont typeface="Arial" panose="020B0604020202020204" pitchFamily="34" charset="0"/>
        <a:buNone/>
        <a:defRPr sz="2000" b="0" i="0" kern="1200">
          <a:solidFill>
            <a:schemeClr val="tx1"/>
          </a:solidFill>
          <a:latin typeface="+mj-lt"/>
          <a:ea typeface="Lato Light" charset="0"/>
          <a:cs typeface="Lato Light" charset="0"/>
        </a:defRPr>
      </a:lvl5pPr>
      <a:lvl6pPr marL="5028111" indent="-457102" algn="l" defTabSz="182840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311" indent="-457102" algn="l" defTabSz="182840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513" indent="-457102" algn="l" defTabSz="182840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716" indent="-457102" algn="l" defTabSz="182840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403" rtl="0" eaLnBrk="1" latinLnBrk="0" hangingPunct="1">
        <a:defRPr sz="3599" kern="1200">
          <a:solidFill>
            <a:schemeClr val="tx1"/>
          </a:solidFill>
          <a:latin typeface="+mn-lt"/>
          <a:ea typeface="+mn-ea"/>
          <a:cs typeface="+mn-cs"/>
        </a:defRPr>
      </a:lvl1pPr>
      <a:lvl2pPr marL="914201" algn="l" defTabSz="1828403" rtl="0" eaLnBrk="1" latinLnBrk="0" hangingPunct="1">
        <a:defRPr sz="3599" kern="1200">
          <a:solidFill>
            <a:schemeClr val="tx1"/>
          </a:solidFill>
          <a:latin typeface="+mn-lt"/>
          <a:ea typeface="+mn-ea"/>
          <a:cs typeface="+mn-cs"/>
        </a:defRPr>
      </a:lvl2pPr>
      <a:lvl3pPr marL="1828403" algn="l" defTabSz="1828403" rtl="0" eaLnBrk="1" latinLnBrk="0" hangingPunct="1">
        <a:defRPr sz="3599" kern="1200">
          <a:solidFill>
            <a:schemeClr val="tx1"/>
          </a:solidFill>
          <a:latin typeface="+mn-lt"/>
          <a:ea typeface="+mn-ea"/>
          <a:cs typeface="+mn-cs"/>
        </a:defRPr>
      </a:lvl3pPr>
      <a:lvl4pPr marL="2742606" algn="l" defTabSz="1828403" rtl="0" eaLnBrk="1" latinLnBrk="0" hangingPunct="1">
        <a:defRPr sz="3599" kern="1200">
          <a:solidFill>
            <a:schemeClr val="tx1"/>
          </a:solidFill>
          <a:latin typeface="+mn-lt"/>
          <a:ea typeface="+mn-ea"/>
          <a:cs typeface="+mn-cs"/>
        </a:defRPr>
      </a:lvl4pPr>
      <a:lvl5pPr marL="3656808" algn="l" defTabSz="1828403" rtl="0" eaLnBrk="1" latinLnBrk="0" hangingPunct="1">
        <a:defRPr sz="3599" kern="1200">
          <a:solidFill>
            <a:schemeClr val="tx1"/>
          </a:solidFill>
          <a:latin typeface="+mn-lt"/>
          <a:ea typeface="+mn-ea"/>
          <a:cs typeface="+mn-cs"/>
        </a:defRPr>
      </a:lvl5pPr>
      <a:lvl6pPr marL="4571009" algn="l" defTabSz="1828403" rtl="0" eaLnBrk="1" latinLnBrk="0" hangingPunct="1">
        <a:defRPr sz="3599" kern="1200">
          <a:solidFill>
            <a:schemeClr val="tx1"/>
          </a:solidFill>
          <a:latin typeface="+mn-lt"/>
          <a:ea typeface="+mn-ea"/>
          <a:cs typeface="+mn-cs"/>
        </a:defRPr>
      </a:lvl6pPr>
      <a:lvl7pPr marL="5485210" algn="l" defTabSz="1828403" rtl="0" eaLnBrk="1" latinLnBrk="0" hangingPunct="1">
        <a:defRPr sz="3599" kern="1200">
          <a:solidFill>
            <a:schemeClr val="tx1"/>
          </a:solidFill>
          <a:latin typeface="+mn-lt"/>
          <a:ea typeface="+mn-ea"/>
          <a:cs typeface="+mn-cs"/>
        </a:defRPr>
      </a:lvl7pPr>
      <a:lvl8pPr marL="6399412" algn="l" defTabSz="1828403" rtl="0" eaLnBrk="1" latinLnBrk="0" hangingPunct="1">
        <a:defRPr sz="3599" kern="1200">
          <a:solidFill>
            <a:schemeClr val="tx1"/>
          </a:solidFill>
          <a:latin typeface="+mn-lt"/>
          <a:ea typeface="+mn-ea"/>
          <a:cs typeface="+mn-cs"/>
        </a:defRPr>
      </a:lvl8pPr>
      <a:lvl9pPr marL="7313614" algn="l" defTabSz="1828403" rtl="0" eaLnBrk="1" latinLnBrk="0" hangingPunct="1">
        <a:defRPr sz="35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6" y="730251"/>
            <a:ext cx="21025723"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5966" y="3651250"/>
            <a:ext cx="21025723"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2321854"/>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Lst>
  <p:hf hdr="0" ftr="0" dt="0"/>
  <p:txStyles>
    <p:titleStyle>
      <a:lvl1pPr algn="l" defTabSz="1828403" rtl="0" eaLnBrk="1" latinLnBrk="0" hangingPunct="1">
        <a:lnSpc>
          <a:spcPct val="90000"/>
        </a:lnSpc>
        <a:spcBef>
          <a:spcPct val="0"/>
        </a:spcBef>
        <a:buNone/>
        <a:defRPr sz="6000" b="1" i="0" kern="1200">
          <a:solidFill>
            <a:schemeClr val="tx1"/>
          </a:solidFill>
          <a:latin typeface="+mj-lt"/>
          <a:ea typeface="Lato Light" charset="0"/>
          <a:cs typeface="Lato Light" charset="0"/>
        </a:defRPr>
      </a:lvl1pPr>
    </p:titleStyle>
    <p:bodyStyle>
      <a:lvl1pPr marL="571500" indent="-571500" algn="l" defTabSz="1828403" rtl="0" eaLnBrk="1" latinLnBrk="0" hangingPunct="1">
        <a:lnSpc>
          <a:spcPct val="90000"/>
        </a:lnSpc>
        <a:spcBef>
          <a:spcPts val="2000"/>
        </a:spcBef>
        <a:buClr>
          <a:schemeClr val="tx2"/>
        </a:buClr>
        <a:buSzPct val="150000"/>
        <a:buFont typeface="Arial" panose="020B0604020202020204" pitchFamily="34" charset="0"/>
        <a:buChar char="•"/>
        <a:defRPr sz="4000" b="0" i="0" kern="1200">
          <a:solidFill>
            <a:schemeClr val="tx1"/>
          </a:solidFill>
          <a:latin typeface="+mj-lt"/>
          <a:ea typeface="Lato Light" charset="0"/>
          <a:cs typeface="Lato Light" charset="0"/>
        </a:defRPr>
      </a:lvl1pPr>
      <a:lvl2pPr marL="1371401" indent="-457200" algn="l" defTabSz="1828403" rtl="0" eaLnBrk="1" latinLnBrk="0" hangingPunct="1">
        <a:lnSpc>
          <a:spcPct val="90000"/>
        </a:lnSpc>
        <a:spcBef>
          <a:spcPts val="1000"/>
        </a:spcBef>
        <a:buClr>
          <a:schemeClr val="tx2"/>
        </a:buClr>
        <a:buSzPct val="100000"/>
        <a:buFont typeface="Arial" panose="020B0604020202020204" pitchFamily="34" charset="0"/>
        <a:buChar char="̶"/>
        <a:defRPr sz="3201" b="0" i="0" kern="1200">
          <a:solidFill>
            <a:schemeClr val="tx1"/>
          </a:solidFill>
          <a:latin typeface="+mj-lt"/>
          <a:ea typeface="Lato Light" charset="0"/>
          <a:cs typeface="Lato Light" charset="0"/>
        </a:defRPr>
      </a:lvl2pPr>
      <a:lvl3pPr marL="2171303" indent="-342900" algn="l" defTabSz="1828403" rtl="0" eaLnBrk="1" latinLnBrk="0" hangingPunct="1">
        <a:lnSpc>
          <a:spcPct val="90000"/>
        </a:lnSpc>
        <a:spcBef>
          <a:spcPts val="1000"/>
        </a:spcBef>
        <a:buClr>
          <a:schemeClr val="tx2"/>
        </a:buClr>
        <a:buSzPct val="150000"/>
        <a:buFont typeface="Arial" panose="020B0604020202020204" pitchFamily="34" charset="0"/>
        <a:buChar char="•"/>
        <a:defRPr sz="2399" b="0" i="0" kern="1200">
          <a:solidFill>
            <a:schemeClr val="tx1"/>
          </a:solidFill>
          <a:latin typeface="+mj-lt"/>
          <a:ea typeface="Lato Light" charset="0"/>
          <a:cs typeface="Lato Light" charset="0"/>
        </a:defRPr>
      </a:lvl3pPr>
      <a:lvl4pPr marL="3085506" indent="-342900" algn="l" defTabSz="1828403" rtl="0" eaLnBrk="1" latinLnBrk="0" hangingPunct="1">
        <a:lnSpc>
          <a:spcPct val="90000"/>
        </a:lnSpc>
        <a:spcBef>
          <a:spcPts val="1000"/>
        </a:spcBef>
        <a:buClr>
          <a:schemeClr val="tx2"/>
        </a:buClr>
        <a:buSzPct val="150000"/>
        <a:buFont typeface="Arial" panose="020B0604020202020204" pitchFamily="34" charset="0"/>
        <a:buChar char="•"/>
        <a:defRPr sz="2000" b="0" i="0" kern="1200">
          <a:solidFill>
            <a:schemeClr val="tx1"/>
          </a:solidFill>
          <a:latin typeface="+mj-lt"/>
          <a:ea typeface="Lato Light" charset="0"/>
          <a:cs typeface="Lato Light" charset="0"/>
        </a:defRPr>
      </a:lvl4pPr>
      <a:lvl5pPr marL="3999707" indent="-342900" algn="l" defTabSz="1828403" rtl="0" eaLnBrk="1" latinLnBrk="0" hangingPunct="1">
        <a:lnSpc>
          <a:spcPct val="90000"/>
        </a:lnSpc>
        <a:spcBef>
          <a:spcPts val="1000"/>
        </a:spcBef>
        <a:buClr>
          <a:schemeClr val="tx2"/>
        </a:buClr>
        <a:buSzPct val="150000"/>
        <a:buFont typeface="Arial" panose="020B0604020202020204" pitchFamily="34" charset="0"/>
        <a:buChar char="•"/>
        <a:defRPr sz="2000" b="0" i="0" kern="1200">
          <a:solidFill>
            <a:schemeClr val="tx1"/>
          </a:solidFill>
          <a:latin typeface="+mj-lt"/>
          <a:ea typeface="Lato Light" charset="0"/>
          <a:cs typeface="Lato Light" charset="0"/>
        </a:defRPr>
      </a:lvl5pPr>
      <a:lvl6pPr marL="5028111" indent="-457102" algn="l" defTabSz="182840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311" indent="-457102" algn="l" defTabSz="182840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513" indent="-457102" algn="l" defTabSz="182840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716" indent="-457102" algn="l" defTabSz="182840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403" rtl="0" eaLnBrk="1" latinLnBrk="0" hangingPunct="1">
        <a:defRPr sz="3599" kern="1200">
          <a:solidFill>
            <a:schemeClr val="tx1"/>
          </a:solidFill>
          <a:latin typeface="+mn-lt"/>
          <a:ea typeface="+mn-ea"/>
          <a:cs typeface="+mn-cs"/>
        </a:defRPr>
      </a:lvl1pPr>
      <a:lvl2pPr marL="914201" algn="l" defTabSz="1828403" rtl="0" eaLnBrk="1" latinLnBrk="0" hangingPunct="1">
        <a:defRPr sz="3599" kern="1200">
          <a:solidFill>
            <a:schemeClr val="tx1"/>
          </a:solidFill>
          <a:latin typeface="+mn-lt"/>
          <a:ea typeface="+mn-ea"/>
          <a:cs typeface="+mn-cs"/>
        </a:defRPr>
      </a:lvl2pPr>
      <a:lvl3pPr marL="1828403" algn="l" defTabSz="1828403" rtl="0" eaLnBrk="1" latinLnBrk="0" hangingPunct="1">
        <a:defRPr sz="3599" kern="1200">
          <a:solidFill>
            <a:schemeClr val="tx1"/>
          </a:solidFill>
          <a:latin typeface="+mn-lt"/>
          <a:ea typeface="+mn-ea"/>
          <a:cs typeface="+mn-cs"/>
        </a:defRPr>
      </a:lvl3pPr>
      <a:lvl4pPr marL="2742606" algn="l" defTabSz="1828403" rtl="0" eaLnBrk="1" latinLnBrk="0" hangingPunct="1">
        <a:defRPr sz="3599" kern="1200">
          <a:solidFill>
            <a:schemeClr val="tx1"/>
          </a:solidFill>
          <a:latin typeface="+mn-lt"/>
          <a:ea typeface="+mn-ea"/>
          <a:cs typeface="+mn-cs"/>
        </a:defRPr>
      </a:lvl4pPr>
      <a:lvl5pPr marL="3656808" algn="l" defTabSz="1828403" rtl="0" eaLnBrk="1" latinLnBrk="0" hangingPunct="1">
        <a:defRPr sz="3599" kern="1200">
          <a:solidFill>
            <a:schemeClr val="tx1"/>
          </a:solidFill>
          <a:latin typeface="+mn-lt"/>
          <a:ea typeface="+mn-ea"/>
          <a:cs typeface="+mn-cs"/>
        </a:defRPr>
      </a:lvl5pPr>
      <a:lvl6pPr marL="4571009" algn="l" defTabSz="1828403" rtl="0" eaLnBrk="1" latinLnBrk="0" hangingPunct="1">
        <a:defRPr sz="3599" kern="1200">
          <a:solidFill>
            <a:schemeClr val="tx1"/>
          </a:solidFill>
          <a:latin typeface="+mn-lt"/>
          <a:ea typeface="+mn-ea"/>
          <a:cs typeface="+mn-cs"/>
        </a:defRPr>
      </a:lvl6pPr>
      <a:lvl7pPr marL="5485210" algn="l" defTabSz="1828403" rtl="0" eaLnBrk="1" latinLnBrk="0" hangingPunct="1">
        <a:defRPr sz="3599" kern="1200">
          <a:solidFill>
            <a:schemeClr val="tx1"/>
          </a:solidFill>
          <a:latin typeface="+mn-lt"/>
          <a:ea typeface="+mn-ea"/>
          <a:cs typeface="+mn-cs"/>
        </a:defRPr>
      </a:lvl7pPr>
      <a:lvl8pPr marL="6399412" algn="l" defTabSz="1828403" rtl="0" eaLnBrk="1" latinLnBrk="0" hangingPunct="1">
        <a:defRPr sz="3599" kern="1200">
          <a:solidFill>
            <a:schemeClr val="tx1"/>
          </a:solidFill>
          <a:latin typeface="+mn-lt"/>
          <a:ea typeface="+mn-ea"/>
          <a:cs typeface="+mn-cs"/>
        </a:defRPr>
      </a:lvl8pPr>
      <a:lvl9pPr marL="7313614" algn="l" defTabSz="1828403" rtl="0" eaLnBrk="1" latinLnBrk="0" hangingPunct="1">
        <a:defRPr sz="35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6" y="730251"/>
            <a:ext cx="21025723"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5966" y="3651250"/>
            <a:ext cx="21025723"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228325"/>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 id="2147484203" r:id="rId12"/>
    <p:sldLayoutId id="2147484204" r:id="rId13"/>
    <p:sldLayoutId id="2147484205" r:id="rId14"/>
    <p:sldLayoutId id="2147484206" r:id="rId15"/>
    <p:sldLayoutId id="2147484207" r:id="rId16"/>
  </p:sldLayoutIdLst>
  <p:hf hdr="0" ftr="0" dt="0"/>
  <p:txStyles>
    <p:titleStyle>
      <a:lvl1pPr algn="l" defTabSz="1828403" rtl="0" eaLnBrk="1" latinLnBrk="0" hangingPunct="1">
        <a:lnSpc>
          <a:spcPct val="90000"/>
        </a:lnSpc>
        <a:spcBef>
          <a:spcPct val="0"/>
        </a:spcBef>
        <a:buNone/>
        <a:defRPr sz="6000" b="0" i="0" kern="1200">
          <a:solidFill>
            <a:schemeClr val="tx1"/>
          </a:solidFill>
          <a:latin typeface="+mj-lt"/>
          <a:ea typeface="Lato Light" charset="0"/>
          <a:cs typeface="Lato Light" charset="0"/>
        </a:defRPr>
      </a:lvl1pPr>
    </p:titleStyle>
    <p:bodyStyle>
      <a:lvl1pPr marL="0" indent="0" algn="l" defTabSz="1828403" rtl="0" eaLnBrk="1" latinLnBrk="0" hangingPunct="1">
        <a:lnSpc>
          <a:spcPct val="90000"/>
        </a:lnSpc>
        <a:spcBef>
          <a:spcPts val="2000"/>
        </a:spcBef>
        <a:buFont typeface="Arial" panose="020B0604020202020204" pitchFamily="34" charset="0"/>
        <a:buNone/>
        <a:defRPr sz="4000" b="0" i="0" kern="1200">
          <a:solidFill>
            <a:schemeClr val="tx1"/>
          </a:solidFill>
          <a:latin typeface="+mj-lt"/>
          <a:ea typeface="Lato Light" charset="0"/>
          <a:cs typeface="Lato Light" charset="0"/>
        </a:defRPr>
      </a:lvl1pPr>
      <a:lvl2pPr marL="914201" indent="0" algn="l" defTabSz="1828403" rtl="0" eaLnBrk="1" latinLnBrk="0" hangingPunct="1">
        <a:lnSpc>
          <a:spcPct val="90000"/>
        </a:lnSpc>
        <a:spcBef>
          <a:spcPts val="1000"/>
        </a:spcBef>
        <a:buFont typeface="Arial" panose="020B0604020202020204" pitchFamily="34" charset="0"/>
        <a:buNone/>
        <a:defRPr sz="3201" b="0" i="0" kern="1200">
          <a:solidFill>
            <a:schemeClr val="tx1"/>
          </a:solidFill>
          <a:latin typeface="+mj-lt"/>
          <a:ea typeface="Lato Light" charset="0"/>
          <a:cs typeface="Lato Light" charset="0"/>
        </a:defRPr>
      </a:lvl2pPr>
      <a:lvl3pPr marL="1828403" indent="0" algn="l" defTabSz="1828403" rtl="0" eaLnBrk="1" latinLnBrk="0" hangingPunct="1">
        <a:lnSpc>
          <a:spcPct val="90000"/>
        </a:lnSpc>
        <a:spcBef>
          <a:spcPts val="1000"/>
        </a:spcBef>
        <a:buFont typeface="Arial" panose="020B0604020202020204" pitchFamily="34" charset="0"/>
        <a:buNone/>
        <a:defRPr sz="2399" b="0" i="0" kern="1200">
          <a:solidFill>
            <a:schemeClr val="tx1"/>
          </a:solidFill>
          <a:latin typeface="+mj-lt"/>
          <a:ea typeface="Lato Light" charset="0"/>
          <a:cs typeface="Lato Light" charset="0"/>
        </a:defRPr>
      </a:lvl3pPr>
      <a:lvl4pPr marL="2742606" indent="0" algn="l" defTabSz="1828403" rtl="0" eaLnBrk="1" latinLnBrk="0" hangingPunct="1">
        <a:lnSpc>
          <a:spcPct val="90000"/>
        </a:lnSpc>
        <a:spcBef>
          <a:spcPts val="1000"/>
        </a:spcBef>
        <a:buFont typeface="Arial" panose="020B0604020202020204" pitchFamily="34" charset="0"/>
        <a:buNone/>
        <a:defRPr sz="2000" b="0" i="0" kern="1200">
          <a:solidFill>
            <a:schemeClr val="tx1"/>
          </a:solidFill>
          <a:latin typeface="+mj-lt"/>
          <a:ea typeface="Lato Light" charset="0"/>
          <a:cs typeface="Lato Light" charset="0"/>
        </a:defRPr>
      </a:lvl4pPr>
      <a:lvl5pPr marL="3656807" indent="0" algn="l" defTabSz="1828403" rtl="0" eaLnBrk="1" latinLnBrk="0" hangingPunct="1">
        <a:lnSpc>
          <a:spcPct val="90000"/>
        </a:lnSpc>
        <a:spcBef>
          <a:spcPts val="1000"/>
        </a:spcBef>
        <a:buFont typeface="Arial" panose="020B0604020202020204" pitchFamily="34" charset="0"/>
        <a:buNone/>
        <a:defRPr sz="2000" b="0" i="0" kern="1200">
          <a:solidFill>
            <a:schemeClr val="tx1"/>
          </a:solidFill>
          <a:latin typeface="+mj-lt"/>
          <a:ea typeface="Lato Light" charset="0"/>
          <a:cs typeface="Lato Light" charset="0"/>
        </a:defRPr>
      </a:lvl5pPr>
      <a:lvl6pPr marL="5028111" indent="-457102" algn="l" defTabSz="182840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311" indent="-457102" algn="l" defTabSz="182840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513" indent="-457102" algn="l" defTabSz="182840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716" indent="-457102" algn="l" defTabSz="182840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403" rtl="0" eaLnBrk="1" latinLnBrk="0" hangingPunct="1">
        <a:defRPr sz="3599" kern="1200">
          <a:solidFill>
            <a:schemeClr val="tx1"/>
          </a:solidFill>
          <a:latin typeface="+mn-lt"/>
          <a:ea typeface="+mn-ea"/>
          <a:cs typeface="+mn-cs"/>
        </a:defRPr>
      </a:lvl1pPr>
      <a:lvl2pPr marL="914201" algn="l" defTabSz="1828403" rtl="0" eaLnBrk="1" latinLnBrk="0" hangingPunct="1">
        <a:defRPr sz="3599" kern="1200">
          <a:solidFill>
            <a:schemeClr val="tx1"/>
          </a:solidFill>
          <a:latin typeface="+mn-lt"/>
          <a:ea typeface="+mn-ea"/>
          <a:cs typeface="+mn-cs"/>
        </a:defRPr>
      </a:lvl2pPr>
      <a:lvl3pPr marL="1828403" algn="l" defTabSz="1828403" rtl="0" eaLnBrk="1" latinLnBrk="0" hangingPunct="1">
        <a:defRPr sz="3599" kern="1200">
          <a:solidFill>
            <a:schemeClr val="tx1"/>
          </a:solidFill>
          <a:latin typeface="+mn-lt"/>
          <a:ea typeface="+mn-ea"/>
          <a:cs typeface="+mn-cs"/>
        </a:defRPr>
      </a:lvl3pPr>
      <a:lvl4pPr marL="2742606" algn="l" defTabSz="1828403" rtl="0" eaLnBrk="1" latinLnBrk="0" hangingPunct="1">
        <a:defRPr sz="3599" kern="1200">
          <a:solidFill>
            <a:schemeClr val="tx1"/>
          </a:solidFill>
          <a:latin typeface="+mn-lt"/>
          <a:ea typeface="+mn-ea"/>
          <a:cs typeface="+mn-cs"/>
        </a:defRPr>
      </a:lvl4pPr>
      <a:lvl5pPr marL="3656808" algn="l" defTabSz="1828403" rtl="0" eaLnBrk="1" latinLnBrk="0" hangingPunct="1">
        <a:defRPr sz="3599" kern="1200">
          <a:solidFill>
            <a:schemeClr val="tx1"/>
          </a:solidFill>
          <a:latin typeface="+mn-lt"/>
          <a:ea typeface="+mn-ea"/>
          <a:cs typeface="+mn-cs"/>
        </a:defRPr>
      </a:lvl5pPr>
      <a:lvl6pPr marL="4571009" algn="l" defTabSz="1828403" rtl="0" eaLnBrk="1" latinLnBrk="0" hangingPunct="1">
        <a:defRPr sz="3599" kern="1200">
          <a:solidFill>
            <a:schemeClr val="tx1"/>
          </a:solidFill>
          <a:latin typeface="+mn-lt"/>
          <a:ea typeface="+mn-ea"/>
          <a:cs typeface="+mn-cs"/>
        </a:defRPr>
      </a:lvl6pPr>
      <a:lvl7pPr marL="5485210" algn="l" defTabSz="1828403" rtl="0" eaLnBrk="1" latinLnBrk="0" hangingPunct="1">
        <a:defRPr sz="3599" kern="1200">
          <a:solidFill>
            <a:schemeClr val="tx1"/>
          </a:solidFill>
          <a:latin typeface="+mn-lt"/>
          <a:ea typeface="+mn-ea"/>
          <a:cs typeface="+mn-cs"/>
        </a:defRPr>
      </a:lvl7pPr>
      <a:lvl8pPr marL="6399412" algn="l" defTabSz="1828403" rtl="0" eaLnBrk="1" latinLnBrk="0" hangingPunct="1">
        <a:defRPr sz="3599" kern="1200">
          <a:solidFill>
            <a:schemeClr val="tx1"/>
          </a:solidFill>
          <a:latin typeface="+mn-lt"/>
          <a:ea typeface="+mn-ea"/>
          <a:cs typeface="+mn-cs"/>
        </a:defRPr>
      </a:lvl8pPr>
      <a:lvl9pPr marL="7313614" algn="l" defTabSz="182840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0C07-1507-5E50-E3A7-E8839FCF7B33}"/>
              </a:ext>
            </a:extLst>
          </p:cNvPr>
          <p:cNvSpPr>
            <a:spLocks noGrp="1"/>
          </p:cNvSpPr>
          <p:nvPr>
            <p:ph type="title"/>
          </p:nvPr>
        </p:nvSpPr>
        <p:spPr>
          <a:xfrm>
            <a:off x="1110341" y="9405213"/>
            <a:ext cx="22862842" cy="1535245"/>
          </a:xfrm>
        </p:spPr>
        <p:txBody>
          <a:bodyPr>
            <a:noAutofit/>
          </a:bodyPr>
          <a:lstStyle/>
          <a:p>
            <a:r>
              <a:rPr lang="en-US" sz="7100" dirty="0"/>
              <a:t>The North Central Texas Accelerator Session Model</a:t>
            </a:r>
          </a:p>
        </p:txBody>
      </p:sp>
      <p:sp>
        <p:nvSpPr>
          <p:cNvPr id="3" name="Text Placeholder 2">
            <a:extLst>
              <a:ext uri="{FF2B5EF4-FFF2-40B4-BE49-F238E27FC236}">
                <a16:creationId xmlns:a16="http://schemas.microsoft.com/office/drawing/2014/main" id="{1A5FC0EB-D360-70C3-34D9-FB6E62462042}"/>
              </a:ext>
            </a:extLst>
          </p:cNvPr>
          <p:cNvSpPr>
            <a:spLocks noGrp="1"/>
          </p:cNvSpPr>
          <p:nvPr>
            <p:ph type="body" sz="quarter" idx="10"/>
          </p:nvPr>
        </p:nvSpPr>
        <p:spPr>
          <a:xfrm>
            <a:off x="1110341" y="10940459"/>
            <a:ext cx="14991049" cy="1979338"/>
          </a:xfrm>
        </p:spPr>
        <p:txBody>
          <a:bodyPr>
            <a:normAutofit/>
          </a:bodyPr>
          <a:lstStyle/>
          <a:p>
            <a:pPr>
              <a:lnSpc>
                <a:spcPct val="100000"/>
              </a:lnSpc>
            </a:pPr>
            <a:r>
              <a:rPr lang="en-US" sz="5400" dirty="0">
                <a:solidFill>
                  <a:schemeClr val="tx1">
                    <a:lumMod val="75000"/>
                  </a:schemeClr>
                </a:solidFill>
              </a:rPr>
              <a:t>Driving Workforce, Education and Economic Development Outcomes from Insight to Action </a:t>
            </a:r>
          </a:p>
        </p:txBody>
      </p:sp>
      <p:pic>
        <p:nvPicPr>
          <p:cNvPr id="5" name="Picture 4" descr="A group of people sitting at a table&#10;&#10;Description automatically generated">
            <a:extLst>
              <a:ext uri="{FF2B5EF4-FFF2-40B4-BE49-F238E27FC236}">
                <a16:creationId xmlns:a16="http://schemas.microsoft.com/office/drawing/2014/main" id="{68D321ED-D9D8-2678-60E7-877A3D4018F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4627" b="8992"/>
          <a:stretch/>
        </p:blipFill>
        <p:spPr>
          <a:xfrm>
            <a:off x="0" y="0"/>
            <a:ext cx="24377650" cy="8961120"/>
          </a:xfrm>
          <a:prstGeom prst="rect">
            <a:avLst/>
          </a:prstGeom>
        </p:spPr>
      </p:pic>
      <p:pic>
        <p:nvPicPr>
          <p:cNvPr id="4" name="Picture 3" descr="A black background with red and blue text&#10;&#10;Description automatically generated">
            <a:extLst>
              <a:ext uri="{FF2B5EF4-FFF2-40B4-BE49-F238E27FC236}">
                <a16:creationId xmlns:a16="http://schemas.microsoft.com/office/drawing/2014/main" id="{AE8EB683-7AEB-FAA4-8E95-7BF7FF1E0B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71332" y="11013814"/>
            <a:ext cx="5495977" cy="2264863"/>
          </a:xfrm>
          <a:prstGeom prst="rect">
            <a:avLst/>
          </a:prstGeom>
        </p:spPr>
      </p:pic>
    </p:spTree>
    <p:extLst>
      <p:ext uri="{BB962C8B-B14F-4D97-AF65-F5344CB8AC3E}">
        <p14:creationId xmlns:p14="http://schemas.microsoft.com/office/powerpoint/2010/main" val="3528094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FD39EB-5C9E-3B76-0547-0BBC0FC894F4}"/>
              </a:ext>
            </a:extLst>
          </p:cNvPr>
          <p:cNvSpPr>
            <a:spLocks noGrp="1"/>
          </p:cNvSpPr>
          <p:nvPr>
            <p:ph type="body" sz="quarter" idx="11"/>
          </p:nvPr>
        </p:nvSpPr>
        <p:spPr>
          <a:xfrm>
            <a:off x="1675961" y="3001618"/>
            <a:ext cx="13719983" cy="8984973"/>
          </a:xfrm>
        </p:spPr>
        <p:txBody>
          <a:bodyPr>
            <a:noAutofit/>
          </a:bodyPr>
          <a:lstStyle/>
          <a:p>
            <a:pPr marL="0" indent="0">
              <a:buNone/>
            </a:pPr>
            <a:r>
              <a:rPr lang="en-US" sz="3600" b="1" u="sng" dirty="0"/>
              <a:t>Challenge Identified in Accelerator Sessions:</a:t>
            </a:r>
            <a:endParaRPr lang="en-US" sz="3600" u="sng" dirty="0"/>
          </a:p>
          <a:p>
            <a:r>
              <a:rPr lang="en-US" sz="3600" dirty="0"/>
              <a:t>Foster youth face significant barriers to sustainable careers, particularly during the transition out of the foster care system.</a:t>
            </a:r>
          </a:p>
          <a:p>
            <a:pPr lvl="1"/>
            <a:endParaRPr lang="en-US" sz="3600" dirty="0"/>
          </a:p>
          <a:p>
            <a:pPr marL="0" indent="0">
              <a:buNone/>
            </a:pPr>
            <a:r>
              <a:rPr lang="en-US" sz="3600" b="1" u="sng" dirty="0"/>
              <a:t>Accelerator Session Outcomes:</a:t>
            </a:r>
          </a:p>
          <a:p>
            <a:r>
              <a:rPr lang="en-US" sz="3600" b="1" dirty="0"/>
              <a:t>“Path to Work” Foster Youth Guide:</a:t>
            </a:r>
          </a:p>
          <a:p>
            <a:pPr lvl="1"/>
            <a:r>
              <a:rPr lang="en-US" sz="3600" dirty="0"/>
              <a:t>Developed as a result of Accelerator Session conversations to provide foster youth with clear pathways to sustainable careers.</a:t>
            </a:r>
          </a:p>
          <a:p>
            <a:pPr lvl="1"/>
            <a:r>
              <a:rPr lang="en-US" sz="3600" dirty="0"/>
              <a:t>Focuses on empowering youth with resources and guidance for career success.</a:t>
            </a:r>
          </a:p>
          <a:p>
            <a:r>
              <a:rPr lang="en-US" sz="3600" b="1" dirty="0"/>
              <a:t>Collaborative Planning Efforts: </a:t>
            </a:r>
          </a:p>
          <a:p>
            <a:pPr lvl="1"/>
            <a:r>
              <a:rPr lang="en-US" sz="3600" dirty="0"/>
              <a:t>Engaging area agencies, organizations, and workforce Board members to create impactful solutions for foster youth.</a:t>
            </a:r>
          </a:p>
          <a:p>
            <a:endParaRPr lang="en-US" sz="3600" dirty="0"/>
          </a:p>
        </p:txBody>
      </p:sp>
      <p:sp>
        <p:nvSpPr>
          <p:cNvPr id="3" name="Slide Number Placeholder 2">
            <a:extLst>
              <a:ext uri="{FF2B5EF4-FFF2-40B4-BE49-F238E27FC236}">
                <a16:creationId xmlns:a16="http://schemas.microsoft.com/office/drawing/2014/main" id="{7D8595B4-733D-99C4-89EF-F98320807B38}"/>
              </a:ext>
            </a:extLst>
          </p:cNvPr>
          <p:cNvSpPr>
            <a:spLocks noGrp="1"/>
          </p:cNvSpPr>
          <p:nvPr>
            <p:ph type="sldNum" sz="quarter" idx="16"/>
          </p:nvPr>
        </p:nvSpPr>
        <p:spPr/>
        <p:txBody>
          <a:bodyPr/>
          <a:lstStyle/>
          <a:p>
            <a:fld id="{3176C8B9-DA0D-4820-B5FB-A5FFD915AD8A}" type="slidenum">
              <a:rPr lang="en-US" smtClean="0"/>
              <a:pPr/>
              <a:t>10</a:t>
            </a:fld>
            <a:endParaRPr lang="en-US" dirty="0"/>
          </a:p>
        </p:txBody>
      </p:sp>
      <p:sp>
        <p:nvSpPr>
          <p:cNvPr id="4" name="Title 3">
            <a:extLst>
              <a:ext uri="{FF2B5EF4-FFF2-40B4-BE49-F238E27FC236}">
                <a16:creationId xmlns:a16="http://schemas.microsoft.com/office/drawing/2014/main" id="{A223DF90-4B2D-B60F-4C3B-B5682AC59C28}"/>
              </a:ext>
            </a:extLst>
          </p:cNvPr>
          <p:cNvSpPr>
            <a:spLocks noGrp="1"/>
          </p:cNvSpPr>
          <p:nvPr>
            <p:ph type="title"/>
          </p:nvPr>
        </p:nvSpPr>
        <p:spPr/>
        <p:txBody>
          <a:bodyPr>
            <a:normAutofit fontScale="90000"/>
          </a:bodyPr>
          <a:lstStyle/>
          <a:p>
            <a:r>
              <a:rPr lang="en-US" dirty="0"/>
              <a:t>Supporting Foster Youth | Judge Andy Eades</a:t>
            </a:r>
          </a:p>
        </p:txBody>
      </p:sp>
      <p:pic>
        <p:nvPicPr>
          <p:cNvPr id="2050" name="Picture 2" descr="Foster Youth: Path to Work Guide - North Central Texas by Diana ...">
            <a:extLst>
              <a:ext uri="{FF2B5EF4-FFF2-40B4-BE49-F238E27FC236}">
                <a16:creationId xmlns:a16="http://schemas.microsoft.com/office/drawing/2014/main" id="{159931B1-C25E-E85E-C76D-315678A87BC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475075" y="3001618"/>
            <a:ext cx="5278778" cy="8152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765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6A2E82-33F9-1872-B80C-0E09C4966E10}"/>
              </a:ext>
            </a:extLst>
          </p:cNvPr>
          <p:cNvSpPr>
            <a:spLocks noGrp="1"/>
          </p:cNvSpPr>
          <p:nvPr>
            <p:ph type="body" sz="quarter" idx="11"/>
          </p:nvPr>
        </p:nvSpPr>
        <p:spPr>
          <a:xfrm>
            <a:off x="1675962" y="3001618"/>
            <a:ext cx="10721602" cy="8984973"/>
          </a:xfrm>
        </p:spPr>
        <p:txBody>
          <a:bodyPr>
            <a:noAutofit/>
          </a:bodyPr>
          <a:lstStyle/>
          <a:p>
            <a:r>
              <a:rPr lang="en-US" sz="3600" b="1" u="sng" dirty="0"/>
              <a:t>Challenges Identified through Accelerator Session:</a:t>
            </a:r>
            <a:endParaRPr lang="en-US" sz="3600" u="sng" dirty="0"/>
          </a:p>
          <a:p>
            <a:pPr lvl="1"/>
            <a:r>
              <a:rPr lang="en-US" sz="3600" dirty="0"/>
              <a:t>Labor market insights were </a:t>
            </a:r>
            <a:r>
              <a:rPr lang="en-US" sz="3600" b="1" dirty="0"/>
              <a:t>difficult to analyze </a:t>
            </a:r>
            <a:r>
              <a:rPr lang="en-US" sz="3600" dirty="0"/>
              <a:t>and required technical expertise, creating barriers for stakeholders like businesses, educators, and policymakers.</a:t>
            </a:r>
          </a:p>
          <a:p>
            <a:pPr lvl="1"/>
            <a:endParaRPr lang="en-US" sz="3600" dirty="0"/>
          </a:p>
          <a:p>
            <a:pPr lvl="1"/>
            <a:r>
              <a:rPr lang="en-US" sz="3600" dirty="0"/>
              <a:t>Static reports and spreadsheets </a:t>
            </a:r>
            <a:r>
              <a:rPr lang="en-US" sz="3600" b="1" dirty="0"/>
              <a:t>limited the ability to dynamically explore labor market trends</a:t>
            </a:r>
            <a:r>
              <a:rPr lang="en-US" sz="3600" dirty="0"/>
              <a:t>, workforce demand, and career pathways.</a:t>
            </a:r>
          </a:p>
          <a:p>
            <a:pPr lvl="1"/>
            <a:endParaRPr lang="en-US" sz="3600" dirty="0"/>
          </a:p>
          <a:p>
            <a:pPr lvl="1"/>
            <a:r>
              <a:rPr lang="en-US" sz="3600" dirty="0"/>
              <a:t>Stakeholders needed a </a:t>
            </a:r>
            <a:r>
              <a:rPr lang="en-US" sz="3600" b="1" dirty="0"/>
              <a:t>user-friendly system </a:t>
            </a:r>
            <a:r>
              <a:rPr lang="en-US" sz="3600" dirty="0"/>
              <a:t>to access and interpret data without requiring advanced technical skills.</a:t>
            </a:r>
          </a:p>
        </p:txBody>
      </p:sp>
      <p:sp>
        <p:nvSpPr>
          <p:cNvPr id="3" name="Slide Number Placeholder 2">
            <a:extLst>
              <a:ext uri="{FF2B5EF4-FFF2-40B4-BE49-F238E27FC236}">
                <a16:creationId xmlns:a16="http://schemas.microsoft.com/office/drawing/2014/main" id="{31F2C6DF-7605-C673-AD7C-C7411C2E8600}"/>
              </a:ext>
            </a:extLst>
          </p:cNvPr>
          <p:cNvSpPr>
            <a:spLocks noGrp="1"/>
          </p:cNvSpPr>
          <p:nvPr>
            <p:ph type="sldNum" sz="quarter" idx="16"/>
          </p:nvPr>
        </p:nvSpPr>
        <p:spPr/>
        <p:txBody>
          <a:bodyPr/>
          <a:lstStyle/>
          <a:p>
            <a:fld id="{3176C8B9-DA0D-4820-B5FB-A5FFD915AD8A}" type="slidenum">
              <a:rPr lang="en-US" smtClean="0"/>
              <a:pPr/>
              <a:t>11</a:t>
            </a:fld>
            <a:endParaRPr lang="en-US" dirty="0"/>
          </a:p>
        </p:txBody>
      </p:sp>
      <p:sp>
        <p:nvSpPr>
          <p:cNvPr id="4" name="Title 3">
            <a:extLst>
              <a:ext uri="{FF2B5EF4-FFF2-40B4-BE49-F238E27FC236}">
                <a16:creationId xmlns:a16="http://schemas.microsoft.com/office/drawing/2014/main" id="{FD6B641C-8882-0494-C15F-7E75CBD35942}"/>
              </a:ext>
            </a:extLst>
          </p:cNvPr>
          <p:cNvSpPr>
            <a:spLocks noGrp="1"/>
          </p:cNvSpPr>
          <p:nvPr>
            <p:ph type="title"/>
          </p:nvPr>
        </p:nvSpPr>
        <p:spPr/>
        <p:txBody>
          <a:bodyPr>
            <a:normAutofit fontScale="90000"/>
          </a:bodyPr>
          <a:lstStyle/>
          <a:p>
            <a:r>
              <a:rPr lang="en-US" dirty="0"/>
              <a:t>Data Dashboards &amp; Employer Engagement | Jan Jungman</a:t>
            </a:r>
          </a:p>
        </p:txBody>
      </p:sp>
      <p:pic>
        <p:nvPicPr>
          <p:cNvPr id="6" name="Picture 5" descr="A blue glowing graph with dots and numbers&#10;&#10;AI-generated content may be incorrect.">
            <a:extLst>
              <a:ext uri="{FF2B5EF4-FFF2-40B4-BE49-F238E27FC236}">
                <a16:creationId xmlns:a16="http://schemas.microsoft.com/office/drawing/2014/main" id="{85F86091-97F1-27BD-C664-06C65A0BA3B7}"/>
              </a:ext>
            </a:extLst>
          </p:cNvPr>
          <p:cNvPicPr>
            <a:picLocks noChangeAspect="1"/>
          </p:cNvPicPr>
          <p:nvPr/>
        </p:nvPicPr>
        <p:blipFill>
          <a:blip r:embed="rId2" cstate="email">
            <a:extLst>
              <a:ext uri="{28A0092B-C50C-407E-A947-70E740481C1C}">
                <a14:useLocalDpi xmlns:a14="http://schemas.microsoft.com/office/drawing/2010/main" val="0"/>
              </a:ext>
            </a:extLst>
          </a:blip>
          <a:srcRect l="20006" r="12233"/>
          <a:stretch>
            <a:fillRect/>
          </a:stretch>
        </p:blipFill>
        <p:spPr>
          <a:xfrm>
            <a:off x="14724646" y="3354352"/>
            <a:ext cx="7592199" cy="7469591"/>
          </a:xfrm>
          <a:prstGeom prst="rect">
            <a:avLst/>
          </a:prstGeom>
        </p:spPr>
      </p:pic>
    </p:spTree>
    <p:extLst>
      <p:ext uri="{BB962C8B-B14F-4D97-AF65-F5344CB8AC3E}">
        <p14:creationId xmlns:p14="http://schemas.microsoft.com/office/powerpoint/2010/main" val="1975776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1770E4-46C7-1473-7E19-25D7F7A14C2C}"/>
              </a:ext>
            </a:extLst>
          </p:cNvPr>
          <p:cNvSpPr>
            <a:spLocks noGrp="1"/>
          </p:cNvSpPr>
          <p:nvPr>
            <p:ph type="body" sz="quarter" idx="11"/>
          </p:nvPr>
        </p:nvSpPr>
        <p:spPr>
          <a:xfrm>
            <a:off x="1675962" y="3001618"/>
            <a:ext cx="9318104" cy="8984973"/>
          </a:xfrm>
        </p:spPr>
        <p:txBody>
          <a:bodyPr>
            <a:normAutofit/>
          </a:bodyPr>
          <a:lstStyle/>
          <a:p>
            <a:pPr marL="0" indent="0">
              <a:buNone/>
            </a:pPr>
            <a:r>
              <a:rPr lang="en-US" sz="3600" b="1" u="sng" dirty="0"/>
              <a:t>Accelerator Session Outcomes:</a:t>
            </a:r>
            <a:endParaRPr lang="en-US" sz="3600" u="sng" dirty="0"/>
          </a:p>
          <a:p>
            <a:r>
              <a:rPr lang="en-US" sz="3600" b="1" dirty="0"/>
              <a:t>Interactive LMI Dashboards: </a:t>
            </a:r>
          </a:p>
          <a:p>
            <a:pPr lvl="1"/>
            <a:r>
              <a:rPr lang="en-US" sz="3600" dirty="0"/>
              <a:t>Combines proprietary and public data into actionable insights for workforce planning and economic decision-making. </a:t>
            </a:r>
          </a:p>
          <a:p>
            <a:pPr lvl="1"/>
            <a:r>
              <a:rPr lang="en-US" sz="3600" dirty="0"/>
              <a:t>User-friendly design allows non-technical users to access, analyze, and visualize labor market trends.</a:t>
            </a:r>
            <a:br>
              <a:rPr lang="en-US" sz="3600" dirty="0"/>
            </a:br>
            <a:endParaRPr lang="en-US" sz="3600" dirty="0"/>
          </a:p>
          <a:p>
            <a:r>
              <a:rPr lang="en-US" sz="3600" b="1" dirty="0"/>
              <a:t>Strategic Employer Engagement:</a:t>
            </a:r>
          </a:p>
          <a:p>
            <a:pPr lvl="1"/>
            <a:r>
              <a:rPr lang="en-US" sz="3600" dirty="0"/>
              <a:t>Helps employers identify workforce needs and align with regional strengths. Supports targeted job training programs based on labor market demand.</a:t>
            </a:r>
          </a:p>
          <a:p>
            <a:endParaRPr lang="en-US" sz="3600" dirty="0"/>
          </a:p>
        </p:txBody>
      </p:sp>
      <p:sp>
        <p:nvSpPr>
          <p:cNvPr id="3" name="Slide Number Placeholder 2">
            <a:extLst>
              <a:ext uri="{FF2B5EF4-FFF2-40B4-BE49-F238E27FC236}">
                <a16:creationId xmlns:a16="http://schemas.microsoft.com/office/drawing/2014/main" id="{914FED96-18AF-24A6-DB25-6E661081BE4F}"/>
              </a:ext>
            </a:extLst>
          </p:cNvPr>
          <p:cNvSpPr>
            <a:spLocks noGrp="1"/>
          </p:cNvSpPr>
          <p:nvPr>
            <p:ph type="sldNum" sz="quarter" idx="16"/>
          </p:nvPr>
        </p:nvSpPr>
        <p:spPr/>
        <p:txBody>
          <a:bodyPr/>
          <a:lstStyle/>
          <a:p>
            <a:fld id="{3176C8B9-DA0D-4820-B5FB-A5FFD915AD8A}" type="slidenum">
              <a:rPr lang="en-US" smtClean="0"/>
              <a:pPr/>
              <a:t>12</a:t>
            </a:fld>
            <a:endParaRPr lang="en-US" dirty="0"/>
          </a:p>
        </p:txBody>
      </p:sp>
      <p:sp>
        <p:nvSpPr>
          <p:cNvPr id="4" name="Title 3">
            <a:extLst>
              <a:ext uri="{FF2B5EF4-FFF2-40B4-BE49-F238E27FC236}">
                <a16:creationId xmlns:a16="http://schemas.microsoft.com/office/drawing/2014/main" id="{A54F4629-8E0C-47EA-D0F7-5914B94FBE5F}"/>
              </a:ext>
            </a:extLst>
          </p:cNvPr>
          <p:cNvSpPr>
            <a:spLocks noGrp="1"/>
          </p:cNvSpPr>
          <p:nvPr>
            <p:ph type="title"/>
          </p:nvPr>
        </p:nvSpPr>
        <p:spPr/>
        <p:txBody>
          <a:bodyPr>
            <a:normAutofit fontScale="90000"/>
          </a:bodyPr>
          <a:lstStyle/>
          <a:p>
            <a:r>
              <a:rPr lang="en-US" dirty="0"/>
              <a:t>Data Dashboards &amp; Employer Engagement | Jan Jungman</a:t>
            </a:r>
          </a:p>
        </p:txBody>
      </p:sp>
      <p:pic>
        <p:nvPicPr>
          <p:cNvPr id="6" name="Picture 5" descr="A screenshot of a computer screen&#10;&#10;AI-generated content may be incorrect.">
            <a:extLst>
              <a:ext uri="{FF2B5EF4-FFF2-40B4-BE49-F238E27FC236}">
                <a16:creationId xmlns:a16="http://schemas.microsoft.com/office/drawing/2014/main" id="{F001EA8B-6460-A303-65D8-F9E27E3ECC6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993526" y="3947112"/>
            <a:ext cx="11427869" cy="6869043"/>
          </a:xfrm>
          <a:prstGeom prst="rect">
            <a:avLst/>
          </a:prstGeom>
        </p:spPr>
      </p:pic>
    </p:spTree>
    <p:extLst>
      <p:ext uri="{BB962C8B-B14F-4D97-AF65-F5344CB8AC3E}">
        <p14:creationId xmlns:p14="http://schemas.microsoft.com/office/powerpoint/2010/main" val="3923437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4D7B94-E3D1-E91B-C97A-508A8E3C0619}"/>
              </a:ext>
            </a:extLst>
          </p:cNvPr>
          <p:cNvPicPr>
            <a:picLocks noChangeAspect="1"/>
          </p:cNvPicPr>
          <p:nvPr/>
        </p:nvPicPr>
        <p:blipFill>
          <a:blip r:embed="rId2"/>
          <a:stretch>
            <a:fillRect/>
          </a:stretch>
        </p:blipFill>
        <p:spPr>
          <a:xfrm>
            <a:off x="207824" y="2096076"/>
            <a:ext cx="23962002" cy="9523849"/>
          </a:xfrm>
          <a:prstGeom prst="rect">
            <a:avLst/>
          </a:prstGeom>
        </p:spPr>
      </p:pic>
    </p:spTree>
    <p:extLst>
      <p:ext uri="{BB962C8B-B14F-4D97-AF65-F5344CB8AC3E}">
        <p14:creationId xmlns:p14="http://schemas.microsoft.com/office/powerpoint/2010/main" val="1133364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D4400C-56CA-5A47-C716-C4A411A01CAD}"/>
              </a:ext>
            </a:extLst>
          </p:cNvPr>
          <p:cNvPicPr>
            <a:picLocks noChangeAspect="1"/>
          </p:cNvPicPr>
          <p:nvPr/>
        </p:nvPicPr>
        <p:blipFill>
          <a:blip r:embed="rId2"/>
          <a:stretch>
            <a:fillRect/>
          </a:stretch>
        </p:blipFill>
        <p:spPr>
          <a:xfrm>
            <a:off x="226871" y="343688"/>
            <a:ext cx="23923908" cy="13028624"/>
          </a:xfrm>
          <a:prstGeom prst="rect">
            <a:avLst/>
          </a:prstGeom>
        </p:spPr>
      </p:pic>
    </p:spTree>
    <p:extLst>
      <p:ext uri="{BB962C8B-B14F-4D97-AF65-F5344CB8AC3E}">
        <p14:creationId xmlns:p14="http://schemas.microsoft.com/office/powerpoint/2010/main" val="2369939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30FCD4-ACB5-7F1F-1681-C94F95FF6051}"/>
              </a:ext>
            </a:extLst>
          </p:cNvPr>
          <p:cNvPicPr>
            <a:picLocks noChangeAspect="1"/>
          </p:cNvPicPr>
          <p:nvPr/>
        </p:nvPicPr>
        <p:blipFill>
          <a:blip r:embed="rId2"/>
          <a:stretch>
            <a:fillRect/>
          </a:stretch>
        </p:blipFill>
        <p:spPr>
          <a:xfrm>
            <a:off x="150681" y="543689"/>
            <a:ext cx="24076289" cy="12628622"/>
          </a:xfrm>
          <a:prstGeom prst="rect">
            <a:avLst/>
          </a:prstGeom>
        </p:spPr>
      </p:pic>
    </p:spTree>
    <p:extLst>
      <p:ext uri="{BB962C8B-B14F-4D97-AF65-F5344CB8AC3E}">
        <p14:creationId xmlns:p14="http://schemas.microsoft.com/office/powerpoint/2010/main" val="1103826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B8E65E-B6EA-3EBA-D37E-89219038B040}"/>
              </a:ext>
            </a:extLst>
          </p:cNvPr>
          <p:cNvPicPr>
            <a:picLocks noChangeAspect="1"/>
          </p:cNvPicPr>
          <p:nvPr/>
        </p:nvPicPr>
        <p:blipFill>
          <a:blip r:embed="rId3"/>
          <a:stretch>
            <a:fillRect/>
          </a:stretch>
        </p:blipFill>
        <p:spPr>
          <a:xfrm>
            <a:off x="531635" y="1838932"/>
            <a:ext cx="23314381" cy="10038137"/>
          </a:xfrm>
          <a:prstGeom prst="rect">
            <a:avLst/>
          </a:prstGeom>
        </p:spPr>
      </p:pic>
    </p:spTree>
    <p:extLst>
      <p:ext uri="{BB962C8B-B14F-4D97-AF65-F5344CB8AC3E}">
        <p14:creationId xmlns:p14="http://schemas.microsoft.com/office/powerpoint/2010/main" val="1016112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FFC335-A4CD-0C6C-8FB4-5F8E7E52D7E7}"/>
              </a:ext>
            </a:extLst>
          </p:cNvPr>
          <p:cNvPicPr>
            <a:picLocks noChangeAspect="1"/>
          </p:cNvPicPr>
          <p:nvPr/>
        </p:nvPicPr>
        <p:blipFill>
          <a:blip r:embed="rId2"/>
          <a:stretch>
            <a:fillRect/>
          </a:stretch>
        </p:blipFill>
        <p:spPr>
          <a:xfrm>
            <a:off x="0" y="994188"/>
            <a:ext cx="24377650" cy="11727625"/>
          </a:xfrm>
          <a:prstGeom prst="rect">
            <a:avLst/>
          </a:prstGeom>
        </p:spPr>
      </p:pic>
    </p:spTree>
    <p:extLst>
      <p:ext uri="{BB962C8B-B14F-4D97-AF65-F5344CB8AC3E}">
        <p14:creationId xmlns:p14="http://schemas.microsoft.com/office/powerpoint/2010/main" val="2003892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72CC98-1C5F-96E7-2225-5F05606E5BA8}"/>
              </a:ext>
            </a:extLst>
          </p:cNvPr>
          <p:cNvPicPr>
            <a:picLocks noChangeAspect="1"/>
          </p:cNvPicPr>
          <p:nvPr/>
        </p:nvPicPr>
        <p:blipFill>
          <a:blip r:embed="rId2"/>
          <a:stretch>
            <a:fillRect/>
          </a:stretch>
        </p:blipFill>
        <p:spPr>
          <a:xfrm>
            <a:off x="360203" y="8514193"/>
            <a:ext cx="23162001" cy="5200021"/>
          </a:xfrm>
          <a:prstGeom prst="rect">
            <a:avLst/>
          </a:prstGeom>
        </p:spPr>
      </p:pic>
      <p:pic>
        <p:nvPicPr>
          <p:cNvPr id="9" name="Picture 8">
            <a:extLst>
              <a:ext uri="{FF2B5EF4-FFF2-40B4-BE49-F238E27FC236}">
                <a16:creationId xmlns:a16="http://schemas.microsoft.com/office/drawing/2014/main" id="{E5B3B40A-A839-FDDF-A585-425CE7EE461C}"/>
              </a:ext>
            </a:extLst>
          </p:cNvPr>
          <p:cNvPicPr>
            <a:picLocks noChangeAspect="1"/>
          </p:cNvPicPr>
          <p:nvPr/>
        </p:nvPicPr>
        <p:blipFill>
          <a:blip r:embed="rId3"/>
          <a:stretch>
            <a:fillRect/>
          </a:stretch>
        </p:blipFill>
        <p:spPr>
          <a:xfrm>
            <a:off x="474490" y="4443989"/>
            <a:ext cx="23428667" cy="2285725"/>
          </a:xfrm>
          <a:prstGeom prst="rect">
            <a:avLst/>
          </a:prstGeom>
        </p:spPr>
      </p:pic>
      <p:pic>
        <p:nvPicPr>
          <p:cNvPr id="11" name="Picture 10">
            <a:extLst>
              <a:ext uri="{FF2B5EF4-FFF2-40B4-BE49-F238E27FC236}">
                <a16:creationId xmlns:a16="http://schemas.microsoft.com/office/drawing/2014/main" id="{34E9F011-31CE-790B-7C1F-862C748B024F}"/>
              </a:ext>
            </a:extLst>
          </p:cNvPr>
          <p:cNvPicPr>
            <a:picLocks noChangeAspect="1"/>
          </p:cNvPicPr>
          <p:nvPr/>
        </p:nvPicPr>
        <p:blipFill>
          <a:blip r:embed="rId4"/>
          <a:stretch>
            <a:fillRect/>
          </a:stretch>
        </p:blipFill>
        <p:spPr>
          <a:xfrm>
            <a:off x="607824" y="6455473"/>
            <a:ext cx="22914379" cy="2190485"/>
          </a:xfrm>
          <a:prstGeom prst="rect">
            <a:avLst/>
          </a:prstGeom>
        </p:spPr>
      </p:pic>
      <p:pic>
        <p:nvPicPr>
          <p:cNvPr id="13" name="Picture 12">
            <a:extLst>
              <a:ext uri="{FF2B5EF4-FFF2-40B4-BE49-F238E27FC236}">
                <a16:creationId xmlns:a16="http://schemas.microsoft.com/office/drawing/2014/main" id="{FE86D153-0306-FFDE-E5AE-FF512F713E87}"/>
              </a:ext>
            </a:extLst>
          </p:cNvPr>
          <p:cNvPicPr>
            <a:picLocks noChangeAspect="1"/>
          </p:cNvPicPr>
          <p:nvPr/>
        </p:nvPicPr>
        <p:blipFill>
          <a:blip r:embed="rId5"/>
          <a:stretch>
            <a:fillRect/>
          </a:stretch>
        </p:blipFill>
        <p:spPr>
          <a:xfrm>
            <a:off x="722111" y="1787"/>
            <a:ext cx="22971522" cy="2266676"/>
          </a:xfrm>
          <a:prstGeom prst="rect">
            <a:avLst/>
          </a:prstGeom>
        </p:spPr>
      </p:pic>
      <p:pic>
        <p:nvPicPr>
          <p:cNvPr id="15" name="Picture 14">
            <a:extLst>
              <a:ext uri="{FF2B5EF4-FFF2-40B4-BE49-F238E27FC236}">
                <a16:creationId xmlns:a16="http://schemas.microsoft.com/office/drawing/2014/main" id="{896A58F0-A0E6-0186-C8AE-BE24F08473CE}"/>
              </a:ext>
            </a:extLst>
          </p:cNvPr>
          <p:cNvPicPr>
            <a:picLocks noChangeAspect="1"/>
          </p:cNvPicPr>
          <p:nvPr/>
        </p:nvPicPr>
        <p:blipFill>
          <a:blip r:embed="rId6"/>
          <a:stretch>
            <a:fillRect/>
          </a:stretch>
        </p:blipFill>
        <p:spPr>
          <a:xfrm>
            <a:off x="722110" y="2043981"/>
            <a:ext cx="22685807" cy="2495248"/>
          </a:xfrm>
          <a:prstGeom prst="rect">
            <a:avLst/>
          </a:prstGeom>
        </p:spPr>
      </p:pic>
    </p:spTree>
    <p:extLst>
      <p:ext uri="{BB962C8B-B14F-4D97-AF65-F5344CB8AC3E}">
        <p14:creationId xmlns:p14="http://schemas.microsoft.com/office/powerpoint/2010/main" val="1858663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EB03EC-766A-25FF-DA46-2803DEEF6A0D}"/>
              </a:ext>
            </a:extLst>
          </p:cNvPr>
          <p:cNvSpPr>
            <a:spLocks noGrp="1"/>
          </p:cNvSpPr>
          <p:nvPr>
            <p:ph type="body" sz="quarter" idx="11"/>
          </p:nvPr>
        </p:nvSpPr>
        <p:spPr>
          <a:xfrm>
            <a:off x="1675962" y="3001618"/>
            <a:ext cx="11699796" cy="8984973"/>
          </a:xfrm>
        </p:spPr>
        <p:txBody>
          <a:bodyPr>
            <a:noAutofit/>
          </a:bodyPr>
          <a:lstStyle/>
          <a:p>
            <a:pPr marL="0" indent="0">
              <a:buNone/>
            </a:pPr>
            <a:r>
              <a:rPr lang="en-US" sz="3600" b="1" u="sng" dirty="0"/>
              <a:t>Challenges Identified in Accelerator Sessions:</a:t>
            </a:r>
          </a:p>
          <a:p>
            <a:r>
              <a:rPr lang="en-US" sz="3600" dirty="0"/>
              <a:t>Students faced significant challenges </a:t>
            </a:r>
            <a:r>
              <a:rPr lang="en-US" sz="3600" b="1" dirty="0"/>
              <a:t>transferring credits</a:t>
            </a:r>
            <a:r>
              <a:rPr lang="en-US" sz="3600" dirty="0"/>
              <a:t> between community colleges and universities, leading to delays and increased costs.</a:t>
            </a:r>
            <a:br>
              <a:rPr lang="en-US" sz="3600" dirty="0"/>
            </a:br>
            <a:endParaRPr lang="en-US" sz="3600" dirty="0"/>
          </a:p>
          <a:p>
            <a:r>
              <a:rPr lang="en-US" sz="3600" dirty="0"/>
              <a:t>High school </a:t>
            </a:r>
            <a:r>
              <a:rPr lang="en-US" sz="3600" b="1" dirty="0"/>
              <a:t>dual credit programs were not aligned</a:t>
            </a:r>
            <a:r>
              <a:rPr lang="en-US" sz="3600" dirty="0"/>
              <a:t> with post-secondary institutions, creating inefficiencies and frustration for students.</a:t>
            </a:r>
          </a:p>
          <a:p>
            <a:endParaRPr lang="en-US" sz="3600" dirty="0"/>
          </a:p>
          <a:p>
            <a:r>
              <a:rPr lang="en-US" sz="3600" b="1" dirty="0"/>
              <a:t>Limited communication and collaboration </a:t>
            </a:r>
            <a:r>
              <a:rPr lang="en-US" sz="3600" dirty="0"/>
              <a:t>between high schools, community colleges, and universities resulted in unclear pathways and missed opportunities for students to maximize their educational progress.</a:t>
            </a:r>
          </a:p>
          <a:p>
            <a:endParaRPr lang="en-US" sz="3600" dirty="0"/>
          </a:p>
        </p:txBody>
      </p:sp>
      <p:sp>
        <p:nvSpPr>
          <p:cNvPr id="3" name="Slide Number Placeholder 2">
            <a:extLst>
              <a:ext uri="{FF2B5EF4-FFF2-40B4-BE49-F238E27FC236}">
                <a16:creationId xmlns:a16="http://schemas.microsoft.com/office/drawing/2014/main" id="{331D1D8E-C504-ED7F-E06A-0FE778F83EAD}"/>
              </a:ext>
            </a:extLst>
          </p:cNvPr>
          <p:cNvSpPr>
            <a:spLocks noGrp="1"/>
          </p:cNvSpPr>
          <p:nvPr>
            <p:ph type="sldNum" sz="quarter" idx="16"/>
          </p:nvPr>
        </p:nvSpPr>
        <p:spPr/>
        <p:txBody>
          <a:bodyPr/>
          <a:lstStyle/>
          <a:p>
            <a:fld id="{3176C8B9-DA0D-4820-B5FB-A5FFD915AD8A}" type="slidenum">
              <a:rPr lang="en-US" smtClean="0"/>
              <a:pPr/>
              <a:t>19</a:t>
            </a:fld>
            <a:endParaRPr lang="en-US" dirty="0"/>
          </a:p>
        </p:txBody>
      </p:sp>
      <p:sp>
        <p:nvSpPr>
          <p:cNvPr id="4" name="Title 3">
            <a:extLst>
              <a:ext uri="{FF2B5EF4-FFF2-40B4-BE49-F238E27FC236}">
                <a16:creationId xmlns:a16="http://schemas.microsoft.com/office/drawing/2014/main" id="{289DCEAD-E58B-5081-BDA7-77B479B662A3}"/>
              </a:ext>
            </a:extLst>
          </p:cNvPr>
          <p:cNvSpPr>
            <a:spLocks noGrp="1"/>
          </p:cNvSpPr>
          <p:nvPr>
            <p:ph type="title"/>
          </p:nvPr>
        </p:nvSpPr>
        <p:spPr/>
        <p:txBody>
          <a:bodyPr>
            <a:normAutofit fontScale="90000"/>
          </a:bodyPr>
          <a:lstStyle/>
          <a:p>
            <a:r>
              <a:rPr lang="en-US" dirty="0"/>
              <a:t>Streamlining Education Pathways | Dr. George Mollick</a:t>
            </a:r>
          </a:p>
        </p:txBody>
      </p:sp>
      <p:pic>
        <p:nvPicPr>
          <p:cNvPr id="6" name="Picture 5" descr="A group of people sitting in a classroom&#10;&#10;AI-generated content may be incorrect.">
            <a:extLst>
              <a:ext uri="{FF2B5EF4-FFF2-40B4-BE49-F238E27FC236}">
                <a16:creationId xmlns:a16="http://schemas.microsoft.com/office/drawing/2014/main" id="{A8140E14-8559-6DE0-4E7A-AE74146040B5}"/>
              </a:ext>
            </a:extLst>
          </p:cNvPr>
          <p:cNvPicPr>
            <a:picLocks noChangeAspect="1"/>
          </p:cNvPicPr>
          <p:nvPr/>
        </p:nvPicPr>
        <p:blipFill>
          <a:blip r:embed="rId2" cstate="email">
            <a:extLst>
              <a:ext uri="{28A0092B-C50C-407E-A947-70E740481C1C}">
                <a14:useLocalDpi xmlns:a14="http://schemas.microsoft.com/office/drawing/2010/main" val="0"/>
              </a:ext>
            </a:extLst>
          </a:blip>
          <a:srcRect l="22967" r="7628"/>
          <a:stretch>
            <a:fillRect/>
          </a:stretch>
        </p:blipFill>
        <p:spPr>
          <a:xfrm>
            <a:off x="14651664" y="3184232"/>
            <a:ext cx="8352084" cy="8022484"/>
          </a:xfrm>
          <a:prstGeom prst="rect">
            <a:avLst/>
          </a:prstGeom>
        </p:spPr>
      </p:pic>
    </p:spTree>
    <p:extLst>
      <p:ext uri="{BB962C8B-B14F-4D97-AF65-F5344CB8AC3E}">
        <p14:creationId xmlns:p14="http://schemas.microsoft.com/office/powerpoint/2010/main" val="1681965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55C4CC-B62F-DFA0-600B-AA905303B30D}"/>
              </a:ext>
            </a:extLst>
          </p:cNvPr>
          <p:cNvSpPr>
            <a:spLocks noGrp="1"/>
          </p:cNvSpPr>
          <p:nvPr>
            <p:ph type="body" sz="quarter" idx="11"/>
          </p:nvPr>
        </p:nvSpPr>
        <p:spPr>
          <a:xfrm>
            <a:off x="700482" y="8625815"/>
            <a:ext cx="5573925" cy="3756991"/>
          </a:xfrm>
        </p:spPr>
        <p:txBody>
          <a:bodyPr/>
          <a:lstStyle/>
          <a:p>
            <a:pPr marL="0" indent="0" algn="ctr">
              <a:lnSpc>
                <a:spcPct val="100000"/>
              </a:lnSpc>
              <a:spcBef>
                <a:spcPts val="0"/>
              </a:spcBef>
              <a:spcAft>
                <a:spcPts val="600"/>
              </a:spcAft>
              <a:buNone/>
            </a:pPr>
            <a:r>
              <a:rPr lang="en-US" b="1" dirty="0">
                <a:solidFill>
                  <a:srgbClr val="111111"/>
                </a:solidFill>
              </a:rPr>
              <a:t>Phedra Redifer</a:t>
            </a:r>
          </a:p>
          <a:p>
            <a:pPr marL="0" indent="0" algn="ctr">
              <a:lnSpc>
                <a:spcPct val="100000"/>
              </a:lnSpc>
              <a:spcBef>
                <a:spcPts val="0"/>
              </a:spcBef>
              <a:spcAft>
                <a:spcPts val="600"/>
              </a:spcAft>
              <a:buNone/>
            </a:pPr>
            <a:r>
              <a:rPr lang="en-US" sz="3700" i="1" dirty="0">
                <a:solidFill>
                  <a:srgbClr val="111111"/>
                </a:solidFill>
              </a:rPr>
              <a:t>Executive Director</a:t>
            </a:r>
          </a:p>
          <a:p>
            <a:pPr marL="0" indent="0" algn="ctr">
              <a:lnSpc>
                <a:spcPct val="100000"/>
              </a:lnSpc>
              <a:spcBef>
                <a:spcPts val="0"/>
              </a:spcBef>
              <a:spcAft>
                <a:spcPts val="600"/>
              </a:spcAft>
              <a:buNone/>
            </a:pPr>
            <a:r>
              <a:rPr lang="en-US" sz="3700" dirty="0">
                <a:solidFill>
                  <a:srgbClr val="111111"/>
                </a:solidFill>
              </a:rPr>
              <a:t>Workforce Solutions for North Central Texas</a:t>
            </a:r>
          </a:p>
          <a:p>
            <a:pPr marL="0" indent="0" algn="ctr">
              <a:lnSpc>
                <a:spcPct val="100000"/>
              </a:lnSpc>
              <a:spcBef>
                <a:spcPts val="0"/>
              </a:spcBef>
              <a:spcAft>
                <a:spcPts val="600"/>
              </a:spcAft>
              <a:buNone/>
            </a:pPr>
            <a:endParaRPr lang="en-US" dirty="0">
              <a:solidFill>
                <a:srgbClr val="111111"/>
              </a:solidFill>
            </a:endParaRPr>
          </a:p>
        </p:txBody>
      </p:sp>
      <p:sp>
        <p:nvSpPr>
          <p:cNvPr id="4" name="Title 3">
            <a:extLst>
              <a:ext uri="{FF2B5EF4-FFF2-40B4-BE49-F238E27FC236}">
                <a16:creationId xmlns:a16="http://schemas.microsoft.com/office/drawing/2014/main" id="{BCEAAA5D-843F-BED0-D35E-F91ACBA01E48}"/>
              </a:ext>
            </a:extLst>
          </p:cNvPr>
          <p:cNvSpPr>
            <a:spLocks noGrp="1"/>
          </p:cNvSpPr>
          <p:nvPr>
            <p:ph type="title"/>
          </p:nvPr>
        </p:nvSpPr>
        <p:spPr>
          <a:xfrm>
            <a:off x="1675966" y="599938"/>
            <a:ext cx="21025723" cy="1546916"/>
          </a:xfrm>
        </p:spPr>
        <p:txBody>
          <a:bodyPr/>
          <a:lstStyle/>
          <a:p>
            <a:r>
              <a:rPr lang="en-US" dirty="0"/>
              <a:t>Panel Insights</a:t>
            </a:r>
          </a:p>
        </p:txBody>
      </p:sp>
      <p:sp>
        <p:nvSpPr>
          <p:cNvPr id="5" name="Slide Number Placeholder 2">
            <a:extLst>
              <a:ext uri="{FF2B5EF4-FFF2-40B4-BE49-F238E27FC236}">
                <a16:creationId xmlns:a16="http://schemas.microsoft.com/office/drawing/2014/main" id="{8104985E-23CE-F9D6-2AAB-CF62B3011E25}"/>
              </a:ext>
            </a:extLst>
          </p:cNvPr>
          <p:cNvSpPr>
            <a:spLocks noGrp="1"/>
          </p:cNvSpPr>
          <p:nvPr>
            <p:ph type="sldNum" sz="quarter" idx="16"/>
          </p:nvPr>
        </p:nvSpPr>
        <p:spPr>
          <a:xfrm>
            <a:off x="18242935" y="12711042"/>
            <a:ext cx="5484971" cy="519181"/>
          </a:xfrm>
        </p:spPr>
        <p:txBody>
          <a:bodyPr/>
          <a:lstStyle/>
          <a:p>
            <a:fld id="{3176C8B9-DA0D-4820-B5FB-A5FFD915AD8A}" type="slidenum">
              <a:rPr lang="en-US" smtClean="0"/>
              <a:pPr/>
              <a:t>2</a:t>
            </a:fld>
            <a:endParaRPr lang="en-US" dirty="0"/>
          </a:p>
        </p:txBody>
      </p:sp>
      <p:sp>
        <p:nvSpPr>
          <p:cNvPr id="7" name="Text Placeholder 1">
            <a:extLst>
              <a:ext uri="{FF2B5EF4-FFF2-40B4-BE49-F238E27FC236}">
                <a16:creationId xmlns:a16="http://schemas.microsoft.com/office/drawing/2014/main" id="{CDF454F3-0866-236B-1163-AA2D257A06FE}"/>
              </a:ext>
            </a:extLst>
          </p:cNvPr>
          <p:cNvSpPr txBox="1">
            <a:spLocks/>
          </p:cNvSpPr>
          <p:nvPr/>
        </p:nvSpPr>
        <p:spPr>
          <a:xfrm>
            <a:off x="6377222" y="8669365"/>
            <a:ext cx="5573925" cy="3756991"/>
          </a:xfrm>
          <a:prstGeom prst="rect">
            <a:avLst/>
          </a:prstGeom>
        </p:spPr>
        <p:txBody>
          <a:bodyPr vert="horz" lIns="91440" tIns="45720" rIns="91440" bIns="45720" rtlCol="0">
            <a:normAutofit/>
          </a:bodyPr>
          <a:lstStyle>
            <a:lvl1pPr marL="571500" indent="-571500" algn="l" defTabSz="1828403" rtl="0" eaLnBrk="1" latinLnBrk="0" hangingPunct="1">
              <a:lnSpc>
                <a:spcPct val="90000"/>
              </a:lnSpc>
              <a:spcBef>
                <a:spcPts val="2000"/>
              </a:spcBef>
              <a:buClr>
                <a:srgbClr val="004990"/>
              </a:buClr>
              <a:buSzPct val="145000"/>
              <a:buFont typeface="Arial" panose="020B0604020202020204" pitchFamily="34" charset="0"/>
              <a:buChar char="•"/>
              <a:defRPr sz="4000" b="0" i="0" kern="1200">
                <a:solidFill>
                  <a:schemeClr val="tx1"/>
                </a:solidFill>
                <a:latin typeface="+mj-lt"/>
                <a:ea typeface="Lato Light" charset="0"/>
                <a:cs typeface="Arial" panose="020B0604020202020204" pitchFamily="34" charset="0"/>
              </a:defRPr>
            </a:lvl1pPr>
            <a:lvl2pPr marL="914201" indent="0" algn="l" defTabSz="1828403" rtl="0" eaLnBrk="1" latinLnBrk="0" hangingPunct="1">
              <a:lnSpc>
                <a:spcPct val="90000"/>
              </a:lnSpc>
              <a:spcBef>
                <a:spcPts val="1000"/>
              </a:spcBef>
              <a:buFont typeface="Arial" panose="020B0604020202020204" pitchFamily="34" charset="0"/>
              <a:buNone/>
              <a:defRPr sz="3201" b="0" i="0" kern="1200">
                <a:solidFill>
                  <a:schemeClr val="tx1"/>
                </a:solidFill>
                <a:latin typeface="+mj-lt"/>
                <a:ea typeface="Lato Light" charset="0"/>
                <a:cs typeface="Lato Light" charset="0"/>
              </a:defRPr>
            </a:lvl2pPr>
            <a:lvl3pPr marL="1828403" indent="0" algn="l" defTabSz="1828403" rtl="0" eaLnBrk="1" latinLnBrk="0" hangingPunct="1">
              <a:lnSpc>
                <a:spcPct val="90000"/>
              </a:lnSpc>
              <a:spcBef>
                <a:spcPts val="1000"/>
              </a:spcBef>
              <a:buFont typeface="Arial" panose="020B0604020202020204" pitchFamily="34" charset="0"/>
              <a:buNone/>
              <a:defRPr sz="2399" b="0" i="0" kern="1200">
                <a:solidFill>
                  <a:schemeClr val="tx1"/>
                </a:solidFill>
                <a:latin typeface="+mj-lt"/>
                <a:ea typeface="Lato Light" charset="0"/>
                <a:cs typeface="Lato Light" charset="0"/>
              </a:defRPr>
            </a:lvl3pPr>
            <a:lvl4pPr marL="2742606" indent="0" algn="l" defTabSz="1828403" rtl="0" eaLnBrk="1" latinLnBrk="0" hangingPunct="1">
              <a:lnSpc>
                <a:spcPct val="90000"/>
              </a:lnSpc>
              <a:spcBef>
                <a:spcPts val="1000"/>
              </a:spcBef>
              <a:buFont typeface="Arial" panose="020B0604020202020204" pitchFamily="34" charset="0"/>
              <a:buNone/>
              <a:defRPr sz="2000" b="0" i="0" kern="1200">
                <a:solidFill>
                  <a:schemeClr val="tx1"/>
                </a:solidFill>
                <a:latin typeface="+mj-lt"/>
                <a:ea typeface="Lato Light" charset="0"/>
                <a:cs typeface="Lato Light" charset="0"/>
              </a:defRPr>
            </a:lvl4pPr>
            <a:lvl5pPr marL="3656807" indent="0" algn="l" defTabSz="1828403" rtl="0" eaLnBrk="1" latinLnBrk="0" hangingPunct="1">
              <a:lnSpc>
                <a:spcPct val="90000"/>
              </a:lnSpc>
              <a:spcBef>
                <a:spcPts val="1000"/>
              </a:spcBef>
              <a:buFont typeface="Arial" panose="020B0604020202020204" pitchFamily="34" charset="0"/>
              <a:buNone/>
              <a:defRPr sz="2000" b="0" i="0" kern="1200">
                <a:solidFill>
                  <a:schemeClr val="tx1"/>
                </a:solidFill>
                <a:latin typeface="+mj-lt"/>
                <a:ea typeface="Lato Light" charset="0"/>
                <a:cs typeface="Lato Light" charset="0"/>
              </a:defRPr>
            </a:lvl5pPr>
            <a:lvl6pPr marL="5028111" indent="-457102" algn="l" defTabSz="182840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311" indent="-457102" algn="l" defTabSz="182840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513" indent="-457102" algn="l" defTabSz="182840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716" indent="-457102" algn="l" defTabSz="182840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a:lnSpc>
                <a:spcPct val="100000"/>
              </a:lnSpc>
              <a:spcBef>
                <a:spcPts val="0"/>
              </a:spcBef>
              <a:spcAft>
                <a:spcPts val="600"/>
              </a:spcAft>
              <a:buFont typeface="Arial" panose="020B0604020202020204" pitchFamily="34" charset="0"/>
              <a:buNone/>
            </a:pPr>
            <a:r>
              <a:rPr lang="en-US" b="1" dirty="0">
                <a:solidFill>
                  <a:srgbClr val="111111"/>
                </a:solidFill>
              </a:rPr>
              <a:t>Andy Eads</a:t>
            </a:r>
          </a:p>
          <a:p>
            <a:pPr marL="0" indent="0" algn="ctr">
              <a:lnSpc>
                <a:spcPct val="100000"/>
              </a:lnSpc>
              <a:spcBef>
                <a:spcPts val="0"/>
              </a:spcBef>
              <a:spcAft>
                <a:spcPts val="600"/>
              </a:spcAft>
              <a:buNone/>
            </a:pPr>
            <a:r>
              <a:rPr lang="en-US" sz="3700" i="1" dirty="0">
                <a:solidFill>
                  <a:srgbClr val="111111"/>
                </a:solidFill>
              </a:rPr>
              <a:t>Denton County Judge &amp; </a:t>
            </a:r>
            <a:r>
              <a:rPr lang="en-US" i="1" dirty="0">
                <a:solidFill>
                  <a:srgbClr val="111111"/>
                </a:solidFill>
              </a:rPr>
              <a:t>Lead Chief Elected Official</a:t>
            </a:r>
          </a:p>
          <a:p>
            <a:pPr marL="0" indent="0" algn="ctr">
              <a:lnSpc>
                <a:spcPct val="100000"/>
              </a:lnSpc>
              <a:spcBef>
                <a:spcPts val="0"/>
              </a:spcBef>
              <a:spcAft>
                <a:spcPts val="600"/>
              </a:spcAft>
              <a:buFont typeface="Arial" panose="020B0604020202020204" pitchFamily="34" charset="0"/>
              <a:buNone/>
            </a:pPr>
            <a:endParaRPr lang="en-US" dirty="0">
              <a:solidFill>
                <a:srgbClr val="111111"/>
              </a:solidFill>
            </a:endParaRPr>
          </a:p>
        </p:txBody>
      </p:sp>
      <p:sp>
        <p:nvSpPr>
          <p:cNvPr id="8" name="Text Placeholder 1">
            <a:extLst>
              <a:ext uri="{FF2B5EF4-FFF2-40B4-BE49-F238E27FC236}">
                <a16:creationId xmlns:a16="http://schemas.microsoft.com/office/drawing/2014/main" id="{DF008414-8D83-A433-CA24-C517160A0D01}"/>
              </a:ext>
            </a:extLst>
          </p:cNvPr>
          <p:cNvSpPr txBox="1">
            <a:spLocks/>
          </p:cNvSpPr>
          <p:nvPr/>
        </p:nvSpPr>
        <p:spPr>
          <a:xfrm>
            <a:off x="11992882" y="8659938"/>
            <a:ext cx="5573925" cy="3756991"/>
          </a:xfrm>
          <a:prstGeom prst="rect">
            <a:avLst/>
          </a:prstGeom>
        </p:spPr>
        <p:txBody>
          <a:bodyPr vert="horz" lIns="91440" tIns="45720" rIns="91440" bIns="45720" rtlCol="0">
            <a:normAutofit/>
          </a:bodyPr>
          <a:lstStyle>
            <a:lvl1pPr marL="571500" indent="-571500" algn="l" defTabSz="1828403" rtl="0" eaLnBrk="1" latinLnBrk="0" hangingPunct="1">
              <a:lnSpc>
                <a:spcPct val="90000"/>
              </a:lnSpc>
              <a:spcBef>
                <a:spcPts val="2000"/>
              </a:spcBef>
              <a:buClr>
                <a:srgbClr val="004990"/>
              </a:buClr>
              <a:buSzPct val="145000"/>
              <a:buFont typeface="Arial" panose="020B0604020202020204" pitchFamily="34" charset="0"/>
              <a:buChar char="•"/>
              <a:defRPr sz="4000" b="0" i="0" kern="1200">
                <a:solidFill>
                  <a:schemeClr val="tx1"/>
                </a:solidFill>
                <a:latin typeface="+mj-lt"/>
                <a:ea typeface="Lato Light" charset="0"/>
                <a:cs typeface="Arial" panose="020B0604020202020204" pitchFamily="34" charset="0"/>
              </a:defRPr>
            </a:lvl1pPr>
            <a:lvl2pPr marL="914201" indent="0" algn="l" defTabSz="1828403" rtl="0" eaLnBrk="1" latinLnBrk="0" hangingPunct="1">
              <a:lnSpc>
                <a:spcPct val="90000"/>
              </a:lnSpc>
              <a:spcBef>
                <a:spcPts val="1000"/>
              </a:spcBef>
              <a:buFont typeface="Arial" panose="020B0604020202020204" pitchFamily="34" charset="0"/>
              <a:buNone/>
              <a:defRPr sz="3201" b="0" i="0" kern="1200">
                <a:solidFill>
                  <a:schemeClr val="tx1"/>
                </a:solidFill>
                <a:latin typeface="+mj-lt"/>
                <a:ea typeface="Lato Light" charset="0"/>
                <a:cs typeface="Lato Light" charset="0"/>
              </a:defRPr>
            </a:lvl2pPr>
            <a:lvl3pPr marL="1828403" indent="0" algn="l" defTabSz="1828403" rtl="0" eaLnBrk="1" latinLnBrk="0" hangingPunct="1">
              <a:lnSpc>
                <a:spcPct val="90000"/>
              </a:lnSpc>
              <a:spcBef>
                <a:spcPts val="1000"/>
              </a:spcBef>
              <a:buFont typeface="Arial" panose="020B0604020202020204" pitchFamily="34" charset="0"/>
              <a:buNone/>
              <a:defRPr sz="2399" b="0" i="0" kern="1200">
                <a:solidFill>
                  <a:schemeClr val="tx1"/>
                </a:solidFill>
                <a:latin typeface="+mj-lt"/>
                <a:ea typeface="Lato Light" charset="0"/>
                <a:cs typeface="Lato Light" charset="0"/>
              </a:defRPr>
            </a:lvl3pPr>
            <a:lvl4pPr marL="2742606" indent="0" algn="l" defTabSz="1828403" rtl="0" eaLnBrk="1" latinLnBrk="0" hangingPunct="1">
              <a:lnSpc>
                <a:spcPct val="90000"/>
              </a:lnSpc>
              <a:spcBef>
                <a:spcPts val="1000"/>
              </a:spcBef>
              <a:buFont typeface="Arial" panose="020B0604020202020204" pitchFamily="34" charset="0"/>
              <a:buNone/>
              <a:defRPr sz="2000" b="0" i="0" kern="1200">
                <a:solidFill>
                  <a:schemeClr val="tx1"/>
                </a:solidFill>
                <a:latin typeface="+mj-lt"/>
                <a:ea typeface="Lato Light" charset="0"/>
                <a:cs typeface="Lato Light" charset="0"/>
              </a:defRPr>
            </a:lvl4pPr>
            <a:lvl5pPr marL="3656807" indent="0" algn="l" defTabSz="1828403" rtl="0" eaLnBrk="1" latinLnBrk="0" hangingPunct="1">
              <a:lnSpc>
                <a:spcPct val="90000"/>
              </a:lnSpc>
              <a:spcBef>
                <a:spcPts val="1000"/>
              </a:spcBef>
              <a:buFont typeface="Arial" panose="020B0604020202020204" pitchFamily="34" charset="0"/>
              <a:buNone/>
              <a:defRPr sz="2000" b="0" i="0" kern="1200">
                <a:solidFill>
                  <a:schemeClr val="tx1"/>
                </a:solidFill>
                <a:latin typeface="+mj-lt"/>
                <a:ea typeface="Lato Light" charset="0"/>
                <a:cs typeface="Lato Light" charset="0"/>
              </a:defRPr>
            </a:lvl5pPr>
            <a:lvl6pPr marL="5028111" indent="-457102" algn="l" defTabSz="182840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311" indent="-457102" algn="l" defTabSz="182840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513" indent="-457102" algn="l" defTabSz="182840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716" indent="-457102" algn="l" defTabSz="182840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a:lnSpc>
                <a:spcPct val="100000"/>
              </a:lnSpc>
              <a:spcBef>
                <a:spcPts val="0"/>
              </a:spcBef>
              <a:spcAft>
                <a:spcPts val="600"/>
              </a:spcAft>
              <a:buFont typeface="Arial" panose="020B0604020202020204" pitchFamily="34" charset="0"/>
              <a:buNone/>
            </a:pPr>
            <a:r>
              <a:rPr lang="en-US" b="1" dirty="0">
                <a:solidFill>
                  <a:srgbClr val="111111"/>
                </a:solidFill>
              </a:rPr>
              <a:t>Jan Jungman</a:t>
            </a:r>
          </a:p>
          <a:p>
            <a:pPr marL="0" indent="0" algn="ctr">
              <a:lnSpc>
                <a:spcPct val="100000"/>
              </a:lnSpc>
              <a:spcBef>
                <a:spcPts val="0"/>
              </a:spcBef>
              <a:spcAft>
                <a:spcPts val="600"/>
              </a:spcAft>
              <a:buFont typeface="Arial" panose="020B0604020202020204" pitchFamily="34" charset="0"/>
              <a:buNone/>
            </a:pPr>
            <a:r>
              <a:rPr lang="en-US" sz="3700" i="1" dirty="0">
                <a:solidFill>
                  <a:srgbClr val="111111"/>
                </a:solidFill>
              </a:rPr>
              <a:t>Director of Business Retention &amp; Workforce Development </a:t>
            </a:r>
          </a:p>
          <a:p>
            <a:pPr marL="0" indent="0" algn="ctr">
              <a:lnSpc>
                <a:spcPct val="100000"/>
              </a:lnSpc>
              <a:spcBef>
                <a:spcPts val="0"/>
              </a:spcBef>
              <a:spcAft>
                <a:spcPts val="600"/>
              </a:spcAft>
              <a:buFont typeface="Arial" panose="020B0604020202020204" pitchFamily="34" charset="0"/>
              <a:buNone/>
            </a:pPr>
            <a:r>
              <a:rPr lang="en-US" sz="3700" dirty="0">
                <a:solidFill>
                  <a:srgbClr val="111111"/>
                </a:solidFill>
              </a:rPr>
              <a:t>Allen EDC</a:t>
            </a:r>
          </a:p>
          <a:p>
            <a:pPr marL="0" indent="0" algn="ctr">
              <a:lnSpc>
                <a:spcPct val="100000"/>
              </a:lnSpc>
              <a:spcBef>
                <a:spcPts val="0"/>
              </a:spcBef>
              <a:spcAft>
                <a:spcPts val="600"/>
              </a:spcAft>
              <a:buFont typeface="Arial" panose="020B0604020202020204" pitchFamily="34" charset="0"/>
              <a:buNone/>
            </a:pPr>
            <a:endParaRPr lang="en-US" dirty="0">
              <a:solidFill>
                <a:srgbClr val="111111"/>
              </a:solidFill>
            </a:endParaRPr>
          </a:p>
        </p:txBody>
      </p:sp>
      <p:sp>
        <p:nvSpPr>
          <p:cNvPr id="11" name="Text Placeholder 1">
            <a:extLst>
              <a:ext uri="{FF2B5EF4-FFF2-40B4-BE49-F238E27FC236}">
                <a16:creationId xmlns:a16="http://schemas.microsoft.com/office/drawing/2014/main" id="{82D38F33-4E66-A497-441E-0AE419456801}"/>
              </a:ext>
            </a:extLst>
          </p:cNvPr>
          <p:cNvSpPr txBox="1">
            <a:spLocks/>
          </p:cNvSpPr>
          <p:nvPr/>
        </p:nvSpPr>
        <p:spPr>
          <a:xfrm>
            <a:off x="17772436" y="8659939"/>
            <a:ext cx="5573925" cy="3756991"/>
          </a:xfrm>
          <a:prstGeom prst="rect">
            <a:avLst/>
          </a:prstGeom>
        </p:spPr>
        <p:txBody>
          <a:bodyPr vert="horz" lIns="91440" tIns="45720" rIns="91440" bIns="45720" rtlCol="0">
            <a:normAutofit fontScale="92500"/>
          </a:bodyPr>
          <a:lstStyle>
            <a:lvl1pPr marL="571500" indent="-571500" algn="l" defTabSz="1828403" rtl="0" eaLnBrk="1" latinLnBrk="0" hangingPunct="1">
              <a:lnSpc>
                <a:spcPct val="90000"/>
              </a:lnSpc>
              <a:spcBef>
                <a:spcPts val="2000"/>
              </a:spcBef>
              <a:buClr>
                <a:srgbClr val="004990"/>
              </a:buClr>
              <a:buSzPct val="145000"/>
              <a:buFont typeface="Arial" panose="020B0604020202020204" pitchFamily="34" charset="0"/>
              <a:buChar char="•"/>
              <a:defRPr sz="4000" b="0" i="0" kern="1200">
                <a:solidFill>
                  <a:schemeClr val="tx1"/>
                </a:solidFill>
                <a:latin typeface="+mj-lt"/>
                <a:ea typeface="Lato Light" charset="0"/>
                <a:cs typeface="Arial" panose="020B0604020202020204" pitchFamily="34" charset="0"/>
              </a:defRPr>
            </a:lvl1pPr>
            <a:lvl2pPr marL="914201" indent="0" algn="l" defTabSz="1828403" rtl="0" eaLnBrk="1" latinLnBrk="0" hangingPunct="1">
              <a:lnSpc>
                <a:spcPct val="90000"/>
              </a:lnSpc>
              <a:spcBef>
                <a:spcPts val="1000"/>
              </a:spcBef>
              <a:buFont typeface="Arial" panose="020B0604020202020204" pitchFamily="34" charset="0"/>
              <a:buNone/>
              <a:defRPr sz="3201" b="0" i="0" kern="1200">
                <a:solidFill>
                  <a:schemeClr val="tx1"/>
                </a:solidFill>
                <a:latin typeface="+mj-lt"/>
                <a:ea typeface="Lato Light" charset="0"/>
                <a:cs typeface="Lato Light" charset="0"/>
              </a:defRPr>
            </a:lvl2pPr>
            <a:lvl3pPr marL="1828403" indent="0" algn="l" defTabSz="1828403" rtl="0" eaLnBrk="1" latinLnBrk="0" hangingPunct="1">
              <a:lnSpc>
                <a:spcPct val="90000"/>
              </a:lnSpc>
              <a:spcBef>
                <a:spcPts val="1000"/>
              </a:spcBef>
              <a:buFont typeface="Arial" panose="020B0604020202020204" pitchFamily="34" charset="0"/>
              <a:buNone/>
              <a:defRPr sz="2399" b="0" i="0" kern="1200">
                <a:solidFill>
                  <a:schemeClr val="tx1"/>
                </a:solidFill>
                <a:latin typeface="+mj-lt"/>
                <a:ea typeface="Lato Light" charset="0"/>
                <a:cs typeface="Lato Light" charset="0"/>
              </a:defRPr>
            </a:lvl3pPr>
            <a:lvl4pPr marL="2742606" indent="0" algn="l" defTabSz="1828403" rtl="0" eaLnBrk="1" latinLnBrk="0" hangingPunct="1">
              <a:lnSpc>
                <a:spcPct val="90000"/>
              </a:lnSpc>
              <a:spcBef>
                <a:spcPts val="1000"/>
              </a:spcBef>
              <a:buFont typeface="Arial" panose="020B0604020202020204" pitchFamily="34" charset="0"/>
              <a:buNone/>
              <a:defRPr sz="2000" b="0" i="0" kern="1200">
                <a:solidFill>
                  <a:schemeClr val="tx1"/>
                </a:solidFill>
                <a:latin typeface="+mj-lt"/>
                <a:ea typeface="Lato Light" charset="0"/>
                <a:cs typeface="Lato Light" charset="0"/>
              </a:defRPr>
            </a:lvl4pPr>
            <a:lvl5pPr marL="3656807" indent="0" algn="l" defTabSz="1828403" rtl="0" eaLnBrk="1" latinLnBrk="0" hangingPunct="1">
              <a:lnSpc>
                <a:spcPct val="90000"/>
              </a:lnSpc>
              <a:spcBef>
                <a:spcPts val="1000"/>
              </a:spcBef>
              <a:buFont typeface="Arial" panose="020B0604020202020204" pitchFamily="34" charset="0"/>
              <a:buNone/>
              <a:defRPr sz="2000" b="0" i="0" kern="1200">
                <a:solidFill>
                  <a:schemeClr val="tx1"/>
                </a:solidFill>
                <a:latin typeface="+mj-lt"/>
                <a:ea typeface="Lato Light" charset="0"/>
                <a:cs typeface="Lato Light" charset="0"/>
              </a:defRPr>
            </a:lvl5pPr>
            <a:lvl6pPr marL="5028111" indent="-457102" algn="l" defTabSz="182840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311" indent="-457102" algn="l" defTabSz="182840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513" indent="-457102" algn="l" defTabSz="182840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716" indent="-457102" algn="l" defTabSz="182840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a:lnSpc>
                <a:spcPct val="100000"/>
              </a:lnSpc>
              <a:spcBef>
                <a:spcPts val="0"/>
              </a:spcBef>
              <a:spcAft>
                <a:spcPts val="600"/>
              </a:spcAft>
              <a:buFont typeface="Arial" panose="020B0604020202020204" pitchFamily="34" charset="0"/>
              <a:buNone/>
            </a:pPr>
            <a:r>
              <a:rPr lang="en-US" sz="4300" b="1" dirty="0">
                <a:solidFill>
                  <a:srgbClr val="111111"/>
                </a:solidFill>
              </a:rPr>
              <a:t>Dr. George Mollick</a:t>
            </a:r>
          </a:p>
          <a:p>
            <a:pPr marL="0" indent="0" algn="ctr">
              <a:lnSpc>
                <a:spcPct val="100000"/>
              </a:lnSpc>
              <a:spcBef>
                <a:spcPts val="0"/>
              </a:spcBef>
              <a:spcAft>
                <a:spcPts val="600"/>
              </a:spcAft>
              <a:buFont typeface="Arial" panose="020B0604020202020204" pitchFamily="34" charset="0"/>
              <a:buNone/>
            </a:pPr>
            <a:r>
              <a:rPr lang="en-US" i="1" dirty="0">
                <a:solidFill>
                  <a:srgbClr val="111111"/>
                </a:solidFill>
              </a:rPr>
              <a:t>Associate Dean of Workforce Pathways and Career Development </a:t>
            </a:r>
          </a:p>
          <a:p>
            <a:pPr marL="0" indent="0" algn="ctr">
              <a:lnSpc>
                <a:spcPct val="100000"/>
              </a:lnSpc>
              <a:spcBef>
                <a:spcPts val="0"/>
              </a:spcBef>
              <a:spcAft>
                <a:spcPts val="600"/>
              </a:spcAft>
              <a:buFont typeface="Arial" panose="020B0604020202020204" pitchFamily="34" charset="0"/>
              <a:buNone/>
            </a:pPr>
            <a:r>
              <a:rPr lang="en-US" dirty="0">
                <a:solidFill>
                  <a:srgbClr val="111111"/>
                </a:solidFill>
              </a:rPr>
              <a:t>Tarleton State University</a:t>
            </a:r>
          </a:p>
        </p:txBody>
      </p:sp>
      <p:pic>
        <p:nvPicPr>
          <p:cNvPr id="9" name="Picture 8" descr="A person in a green suit&#10;&#10;AI-generated content may be incorrect.">
            <a:extLst>
              <a:ext uri="{FF2B5EF4-FFF2-40B4-BE49-F238E27FC236}">
                <a16:creationId xmlns:a16="http://schemas.microsoft.com/office/drawing/2014/main" id="{0E30A580-3979-5D06-D7D9-D5CFD123AAF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64849" y="2707080"/>
            <a:ext cx="4472436" cy="5525943"/>
          </a:xfrm>
          <a:prstGeom prst="rect">
            <a:avLst/>
          </a:prstGeom>
          <a:effectLst>
            <a:outerShdw blurRad="50800" dist="38100" dir="5400000" algn="t" rotWithShape="0">
              <a:prstClr val="black">
                <a:alpha val="40000"/>
              </a:prstClr>
            </a:outerShdw>
          </a:effectLst>
        </p:spPr>
      </p:pic>
      <p:pic>
        <p:nvPicPr>
          <p:cNvPr id="16" name="Picture 15" descr="A person with curly hair wearing a black sweater&#10;&#10;AI-generated content may be incorrect.">
            <a:extLst>
              <a:ext uri="{FF2B5EF4-FFF2-40B4-BE49-F238E27FC236}">
                <a16:creationId xmlns:a16="http://schemas.microsoft.com/office/drawing/2014/main" id="{BCDD7519-1BA0-DA85-FD12-A265E62B6A1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507718" y="2571069"/>
            <a:ext cx="4691835" cy="5652813"/>
          </a:xfrm>
          <a:prstGeom prst="rect">
            <a:avLst/>
          </a:prstGeom>
          <a:effectLst>
            <a:outerShdw blurRad="50800" dist="38100" dir="5400000" algn="t" rotWithShape="0">
              <a:prstClr val="black">
                <a:alpha val="40000"/>
              </a:prstClr>
            </a:outerShdw>
          </a:effectLst>
        </p:spPr>
      </p:pic>
      <p:pic>
        <p:nvPicPr>
          <p:cNvPr id="18" name="Picture 17" descr="A person in a suit and tie&#10;&#10;AI-generated content may be incorrect.">
            <a:extLst>
              <a:ext uri="{FF2B5EF4-FFF2-40B4-BE49-F238E27FC236}">
                <a16:creationId xmlns:a16="http://schemas.microsoft.com/office/drawing/2014/main" id="{8CC4CEFB-8D07-9D3F-C4F2-5EB8E56F1B9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8159097" y="2657324"/>
            <a:ext cx="4800601" cy="5518981"/>
          </a:xfrm>
          <a:prstGeom prst="rect">
            <a:avLst/>
          </a:prstGeom>
          <a:effectLst>
            <a:outerShdw blurRad="63500" sx="102000" sy="102000" algn="ctr" rotWithShape="0">
              <a:prstClr val="black">
                <a:alpha val="40000"/>
              </a:prstClr>
            </a:outerShdw>
          </a:effectLst>
        </p:spPr>
      </p:pic>
      <p:pic>
        <p:nvPicPr>
          <p:cNvPr id="20" name="Picture 19" descr="A person in a suit and tie&#10;&#10;AI-generated content may be incorrect.">
            <a:extLst>
              <a:ext uri="{FF2B5EF4-FFF2-40B4-BE49-F238E27FC236}">
                <a16:creationId xmlns:a16="http://schemas.microsoft.com/office/drawing/2014/main" id="{9D542F4D-AB06-37E9-911F-FE51F67EC8F4}"/>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6200" b="97467" l="0" r="97500">
                        <a14:foregroundMark x1="22833" y1="73333" x2="25000" y2="83933"/>
                        <a14:foregroundMark x1="25000" y1="83933" x2="16750" y2="83133"/>
                        <a14:foregroundMark x1="24500" y1="90667" x2="10833" y2="73800"/>
                        <a14:foregroundMark x1="10833" y1="73800" x2="16000" y2="62467"/>
                        <a14:foregroundMark x1="16000" y1="62467" x2="30667" y2="65933"/>
                        <a14:foregroundMark x1="30667" y1="65933" x2="31333" y2="85333"/>
                        <a14:foregroundMark x1="31333" y1="85333" x2="48167" y2="84333"/>
                        <a14:foregroundMark x1="48167" y1="84333" x2="64750" y2="91800"/>
                        <a14:foregroundMark x1="64750" y1="91800" x2="78083" y2="58733"/>
                        <a14:foregroundMark x1="78083" y1="58733" x2="91417" y2="66467"/>
                        <a14:foregroundMark x1="91417" y1="66467" x2="95667" y2="79267"/>
                        <a14:foregroundMark x1="95667" y1="79267" x2="91167" y2="89600"/>
                        <a14:foregroundMark x1="91167" y1="89600" x2="91167" y2="92467"/>
                        <a14:foregroundMark x1="70667" y1="87133" x2="20083" y2="91000"/>
                        <a14:foregroundMark x1="20083" y1="91000" x2="7167" y2="82467"/>
                        <a14:foregroundMark x1="7167" y1="82467" x2="6417" y2="67533"/>
                        <a14:foregroundMark x1="6417" y1="67533" x2="19167" y2="80067"/>
                        <a14:foregroundMark x1="19167" y1="80067" x2="18417" y2="94733"/>
                        <a14:foregroundMark x1="18417" y1="94733" x2="34667" y2="96267"/>
                        <a14:foregroundMark x1="34667" y1="96267" x2="65000" y2="88267"/>
                        <a14:foregroundMark x1="65000" y1="88267" x2="74333" y2="75400"/>
                        <a14:foregroundMark x1="74333" y1="75400" x2="65083" y2="62400"/>
                        <a14:foregroundMark x1="65083" y1="62400" x2="65333" y2="85067"/>
                        <a14:foregroundMark x1="65333" y1="85067" x2="76417" y2="98867"/>
                        <a14:foregroundMark x1="76417" y1="98867" x2="86333" y2="88533"/>
                        <a14:foregroundMark x1="86333" y1="88533" x2="84500" y2="73067"/>
                        <a14:foregroundMark x1="84500" y1="73067" x2="76500" y2="64000"/>
                        <a14:foregroundMark x1="76500" y1="64000" x2="91750" y2="73800"/>
                        <a14:foregroundMark x1="91750" y1="73800" x2="91750" y2="73800"/>
                        <a14:foregroundMark x1="69500" y1="63533" x2="73417" y2="56000"/>
                        <a14:foregroundMark x1="68417" y1="56467" x2="68417" y2="59133"/>
                        <a14:foregroundMark x1="72333" y1="56000" x2="93417" y2="70600"/>
                        <a14:foregroundMark x1="93417" y1="70600" x2="97417" y2="89400"/>
                        <a14:foregroundMark x1="97417" y1="89400" x2="75750" y2="98667"/>
                        <a14:foregroundMark x1="75750" y1="98667" x2="13000" y2="94733"/>
                        <a14:foregroundMark x1="13000" y1="94733" x2="3333" y2="83800"/>
                        <a14:foregroundMark x1="3333" y1="83800" x2="4000" y2="66200"/>
                        <a14:foregroundMark x1="84000" y1="93333" x2="8833" y2="97533"/>
                        <a14:foregroundMark x1="8833" y1="97533" x2="83" y2="95533"/>
                        <a14:foregroundMark x1="70083" y1="55133" x2="75083" y2="55133"/>
                        <a14:foregroundMark x1="66750" y1="56000" x2="66167" y2="55133"/>
                        <a14:foregroundMark x1="96750" y1="77800" x2="97500" y2="90733"/>
                        <a14:foregroundMark x1="97500" y1="90733" x2="96750" y2="84467"/>
                        <a14:foregroundMark x1="46750" y1="9333" x2="52333" y2="9800"/>
                        <a14:foregroundMark x1="52833" y1="6200" x2="66167" y2="12267"/>
                        <a14:foregroundMark x1="66167" y1="12267" x2="67333" y2="13333"/>
                        <a14:foregroundMark x1="66750" y1="15533" x2="66750" y2="15533"/>
                        <a14:backgroundMark x1="13417" y1="39533" x2="13417" y2="33800"/>
                        <a14:backgroundMark x1="13417" y1="33800" x2="13417" y2="33800"/>
                      </a14:backgroundRemoval>
                    </a14:imgEffect>
                  </a14:imgLayer>
                </a14:imgProps>
              </a:ext>
              <a:ext uri="{28A0092B-C50C-407E-A947-70E740481C1C}">
                <a14:useLocalDpi xmlns:a14="http://schemas.microsoft.com/office/drawing/2010/main" val="0"/>
              </a:ext>
            </a:extLst>
          </a:blip>
          <a:stretch>
            <a:fillRect/>
          </a:stretch>
        </p:blipFill>
        <p:spPr>
          <a:xfrm>
            <a:off x="6987059" y="2731659"/>
            <a:ext cx="4401091" cy="550136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78218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4113A5-A8A5-C690-78FC-224CCEB6CDA0}"/>
              </a:ext>
            </a:extLst>
          </p:cNvPr>
          <p:cNvSpPr>
            <a:spLocks noGrp="1"/>
          </p:cNvSpPr>
          <p:nvPr>
            <p:ph type="body" sz="quarter" idx="11"/>
          </p:nvPr>
        </p:nvSpPr>
        <p:spPr>
          <a:xfrm>
            <a:off x="1675961" y="3001618"/>
            <a:ext cx="12656727" cy="8984973"/>
          </a:xfrm>
        </p:spPr>
        <p:txBody>
          <a:bodyPr>
            <a:normAutofit/>
          </a:bodyPr>
          <a:lstStyle/>
          <a:p>
            <a:pPr marL="0" indent="0">
              <a:buNone/>
            </a:pPr>
            <a:r>
              <a:rPr lang="en-US" sz="3600" b="1" u="sng" dirty="0"/>
              <a:t>Accelerator Session Outcomes:</a:t>
            </a:r>
            <a:endParaRPr lang="en-US" sz="3600" u="sng" dirty="0"/>
          </a:p>
          <a:p>
            <a:r>
              <a:rPr lang="en-US" sz="3600" b="1" dirty="0"/>
              <a:t>Collaboration with Educational Institutions: </a:t>
            </a:r>
          </a:p>
          <a:p>
            <a:pPr lvl="1"/>
            <a:r>
              <a:rPr lang="en-US" sz="3600" dirty="0"/>
              <a:t>Partnered with Weatherford College and other community colleges to align dual credit programs, ensuring smoother transitions for students.</a:t>
            </a:r>
          </a:p>
          <a:p>
            <a:r>
              <a:rPr lang="en-US" sz="3600" b="1" dirty="0"/>
              <a:t>Acceptance of High School Certificates: </a:t>
            </a:r>
          </a:p>
          <a:p>
            <a:pPr lvl="1"/>
            <a:r>
              <a:rPr lang="en-US" sz="3600" dirty="0"/>
              <a:t>Streamlined processes to accept certificates directly from high school transcripts, reducing unnecessary steps and accelerating student progress.</a:t>
            </a:r>
          </a:p>
          <a:p>
            <a:r>
              <a:rPr lang="en-US" sz="3600" b="1" dirty="0"/>
              <a:t>Improved Student Pathways: </a:t>
            </a:r>
          </a:p>
          <a:p>
            <a:pPr lvl="1"/>
            <a:r>
              <a:rPr lang="en-US" sz="3600" dirty="0"/>
              <a:t>Created clear, predictable pathways from high school to community college to university, saving students time, money, and frustration.</a:t>
            </a:r>
          </a:p>
          <a:p>
            <a:endParaRPr lang="en-US" sz="3600" dirty="0"/>
          </a:p>
        </p:txBody>
      </p:sp>
      <p:sp>
        <p:nvSpPr>
          <p:cNvPr id="3" name="Slide Number Placeholder 2">
            <a:extLst>
              <a:ext uri="{FF2B5EF4-FFF2-40B4-BE49-F238E27FC236}">
                <a16:creationId xmlns:a16="http://schemas.microsoft.com/office/drawing/2014/main" id="{F5BF42A5-156B-C610-41A9-D6B47DAF06EC}"/>
              </a:ext>
            </a:extLst>
          </p:cNvPr>
          <p:cNvSpPr>
            <a:spLocks noGrp="1"/>
          </p:cNvSpPr>
          <p:nvPr>
            <p:ph type="sldNum" sz="quarter" idx="16"/>
          </p:nvPr>
        </p:nvSpPr>
        <p:spPr/>
        <p:txBody>
          <a:bodyPr/>
          <a:lstStyle/>
          <a:p>
            <a:fld id="{3176C8B9-DA0D-4820-B5FB-A5FFD915AD8A}" type="slidenum">
              <a:rPr lang="en-US" smtClean="0"/>
              <a:pPr/>
              <a:t>20</a:t>
            </a:fld>
            <a:endParaRPr lang="en-US" dirty="0"/>
          </a:p>
        </p:txBody>
      </p:sp>
      <p:sp>
        <p:nvSpPr>
          <p:cNvPr id="4" name="Title 3">
            <a:extLst>
              <a:ext uri="{FF2B5EF4-FFF2-40B4-BE49-F238E27FC236}">
                <a16:creationId xmlns:a16="http://schemas.microsoft.com/office/drawing/2014/main" id="{51FD09A3-2E16-152F-76D1-592D1C4414D8}"/>
              </a:ext>
            </a:extLst>
          </p:cNvPr>
          <p:cNvSpPr>
            <a:spLocks noGrp="1"/>
          </p:cNvSpPr>
          <p:nvPr>
            <p:ph type="title"/>
          </p:nvPr>
        </p:nvSpPr>
        <p:spPr/>
        <p:txBody>
          <a:bodyPr>
            <a:normAutofit fontScale="90000"/>
          </a:bodyPr>
          <a:lstStyle/>
          <a:p>
            <a:r>
              <a:rPr lang="en-US" dirty="0"/>
              <a:t>Streamlining Education Pathways | Dr. George Mollick</a:t>
            </a:r>
          </a:p>
        </p:txBody>
      </p:sp>
      <p:pic>
        <p:nvPicPr>
          <p:cNvPr id="6" name="Picture 5" descr="A person hugging a person&#10;&#10;AI-generated content may be incorrect.">
            <a:extLst>
              <a:ext uri="{FF2B5EF4-FFF2-40B4-BE49-F238E27FC236}">
                <a16:creationId xmlns:a16="http://schemas.microsoft.com/office/drawing/2014/main" id="{A3BF8793-DBAD-017D-EB88-65E97E938F20}"/>
              </a:ext>
            </a:extLst>
          </p:cNvPr>
          <p:cNvPicPr>
            <a:picLocks noChangeAspect="1"/>
          </p:cNvPicPr>
          <p:nvPr/>
        </p:nvPicPr>
        <p:blipFill>
          <a:blip r:embed="rId2" cstate="email">
            <a:extLst>
              <a:ext uri="{28A0092B-C50C-407E-A947-70E740481C1C}">
                <a14:useLocalDpi xmlns:a14="http://schemas.microsoft.com/office/drawing/2010/main" val="0"/>
              </a:ext>
            </a:extLst>
          </a:blip>
          <a:srcRect l="12133" r="10405"/>
          <a:stretch>
            <a:fillRect/>
          </a:stretch>
        </p:blipFill>
        <p:spPr>
          <a:xfrm>
            <a:off x="14749779" y="3607662"/>
            <a:ext cx="8193974" cy="7556523"/>
          </a:xfrm>
          <a:prstGeom prst="rect">
            <a:avLst/>
          </a:prstGeom>
        </p:spPr>
      </p:pic>
    </p:spTree>
    <p:extLst>
      <p:ext uri="{BB962C8B-B14F-4D97-AF65-F5344CB8AC3E}">
        <p14:creationId xmlns:p14="http://schemas.microsoft.com/office/powerpoint/2010/main" val="2509286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11288F-CE0E-724C-07AE-6CF6070339B5}"/>
              </a:ext>
            </a:extLst>
          </p:cNvPr>
          <p:cNvSpPr>
            <a:spLocks noGrp="1"/>
          </p:cNvSpPr>
          <p:nvPr>
            <p:ph type="body" sz="quarter" idx="11"/>
          </p:nvPr>
        </p:nvSpPr>
        <p:spPr>
          <a:xfrm>
            <a:off x="1675961" y="3001618"/>
            <a:ext cx="7859925" cy="8984973"/>
          </a:xfrm>
        </p:spPr>
        <p:txBody>
          <a:bodyPr/>
          <a:lstStyle/>
          <a:p>
            <a:r>
              <a:rPr lang="en-US" dirty="0"/>
              <a:t>Planning Template </a:t>
            </a:r>
          </a:p>
          <a:p>
            <a:r>
              <a:rPr lang="en-US" dirty="0"/>
              <a:t>Denton County Data Snapshot</a:t>
            </a:r>
          </a:p>
          <a:p>
            <a:r>
              <a:rPr lang="en-US" dirty="0"/>
              <a:t>Activity Tracker</a:t>
            </a:r>
          </a:p>
          <a:p>
            <a:r>
              <a:rPr lang="en-US" dirty="0"/>
              <a:t>Regional Insights &amp; Impact Report</a:t>
            </a:r>
          </a:p>
        </p:txBody>
      </p:sp>
      <p:sp>
        <p:nvSpPr>
          <p:cNvPr id="3" name="Slide Number Placeholder 2">
            <a:extLst>
              <a:ext uri="{FF2B5EF4-FFF2-40B4-BE49-F238E27FC236}">
                <a16:creationId xmlns:a16="http://schemas.microsoft.com/office/drawing/2014/main" id="{40B41C47-8B5D-5FDE-292F-9C0E3A3546E2}"/>
              </a:ext>
            </a:extLst>
          </p:cNvPr>
          <p:cNvSpPr>
            <a:spLocks noGrp="1"/>
          </p:cNvSpPr>
          <p:nvPr>
            <p:ph type="sldNum" sz="quarter" idx="16"/>
          </p:nvPr>
        </p:nvSpPr>
        <p:spPr/>
        <p:txBody>
          <a:bodyPr/>
          <a:lstStyle/>
          <a:p>
            <a:fld id="{3176C8B9-DA0D-4820-B5FB-A5FFD915AD8A}" type="slidenum">
              <a:rPr lang="en-US" smtClean="0"/>
              <a:pPr/>
              <a:t>21</a:t>
            </a:fld>
            <a:endParaRPr lang="en-US" dirty="0"/>
          </a:p>
        </p:txBody>
      </p:sp>
      <p:sp>
        <p:nvSpPr>
          <p:cNvPr id="4" name="Title 3">
            <a:extLst>
              <a:ext uri="{FF2B5EF4-FFF2-40B4-BE49-F238E27FC236}">
                <a16:creationId xmlns:a16="http://schemas.microsoft.com/office/drawing/2014/main" id="{81A4E44E-D6C4-2944-64E8-BF6B810A2DAE}"/>
              </a:ext>
            </a:extLst>
          </p:cNvPr>
          <p:cNvSpPr>
            <a:spLocks noGrp="1"/>
          </p:cNvSpPr>
          <p:nvPr>
            <p:ph type="title"/>
          </p:nvPr>
        </p:nvSpPr>
        <p:spPr/>
        <p:txBody>
          <a:bodyPr>
            <a:normAutofit fontScale="90000"/>
          </a:bodyPr>
          <a:lstStyle/>
          <a:p>
            <a:r>
              <a:rPr lang="en-US" dirty="0"/>
              <a:t>Accelerator Session Resources</a:t>
            </a:r>
          </a:p>
        </p:txBody>
      </p:sp>
      <p:pic>
        <p:nvPicPr>
          <p:cNvPr id="5" name="Picture 4" descr="A close-up of a chart&#10;&#10;AI-generated content may be incorrect.">
            <a:extLst>
              <a:ext uri="{FF2B5EF4-FFF2-40B4-BE49-F238E27FC236}">
                <a16:creationId xmlns:a16="http://schemas.microsoft.com/office/drawing/2014/main" id="{BEDF8A3F-4F2E-3634-A18C-4CB84DF3099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891940" y="3314960"/>
            <a:ext cx="7289768" cy="9433818"/>
          </a:xfrm>
          <a:prstGeom prst="rect">
            <a:avLst/>
          </a:prstGeom>
        </p:spPr>
      </p:pic>
      <p:pic>
        <p:nvPicPr>
          <p:cNvPr id="7" name="Picture 6">
            <a:extLst>
              <a:ext uri="{FF2B5EF4-FFF2-40B4-BE49-F238E27FC236}">
                <a16:creationId xmlns:a16="http://schemas.microsoft.com/office/drawing/2014/main" id="{6984B199-ABDF-3AB0-F341-DB4910FEFB3D}"/>
              </a:ext>
            </a:extLst>
          </p:cNvPr>
          <p:cNvPicPr>
            <a:picLocks noChangeAspect="1"/>
          </p:cNvPicPr>
          <p:nvPr/>
        </p:nvPicPr>
        <p:blipFill>
          <a:blip r:embed="rId3"/>
          <a:srcRect l="4602" r="6522"/>
          <a:stretch>
            <a:fillRect/>
          </a:stretch>
        </p:blipFill>
        <p:spPr>
          <a:xfrm>
            <a:off x="10384972" y="3562783"/>
            <a:ext cx="6180397" cy="8984974"/>
          </a:xfrm>
          <a:prstGeom prst="rect">
            <a:avLst/>
          </a:prstGeom>
          <a:ln>
            <a:solidFill>
              <a:srgbClr val="004990"/>
            </a:solidFill>
          </a:ln>
        </p:spPr>
      </p:pic>
      <p:pic>
        <p:nvPicPr>
          <p:cNvPr id="10" name="Picture 9" descr="A qr code on a white background&#10;&#10;AI-generated content may be incorrect.">
            <a:extLst>
              <a:ext uri="{FF2B5EF4-FFF2-40B4-BE49-F238E27FC236}">
                <a16:creationId xmlns:a16="http://schemas.microsoft.com/office/drawing/2014/main" id="{8AD629A1-7278-29A7-F4F4-0DB975CA0909}"/>
              </a:ext>
            </a:extLst>
          </p:cNvPr>
          <p:cNvPicPr>
            <a:picLocks noChangeAspect="1"/>
          </p:cNvPicPr>
          <p:nvPr/>
        </p:nvPicPr>
        <p:blipFill>
          <a:blip r:embed="rId4" cstate="email">
            <a:extLst>
              <a:ext uri="{28A0092B-C50C-407E-A947-70E740481C1C}">
                <a14:useLocalDpi xmlns:a14="http://schemas.microsoft.com/office/drawing/2010/main" val="0"/>
              </a:ext>
            </a:extLst>
          </a:blip>
          <a:srcRect b="20589"/>
          <a:stretch>
            <a:fillRect/>
          </a:stretch>
        </p:blipFill>
        <p:spPr>
          <a:xfrm>
            <a:off x="3080753" y="6858000"/>
            <a:ext cx="5204532" cy="5357715"/>
          </a:xfrm>
          <a:prstGeom prst="rect">
            <a:avLst/>
          </a:prstGeom>
        </p:spPr>
      </p:pic>
    </p:spTree>
    <p:extLst>
      <p:ext uri="{BB962C8B-B14F-4D97-AF65-F5344CB8AC3E}">
        <p14:creationId xmlns:p14="http://schemas.microsoft.com/office/powerpoint/2010/main" val="3114977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CFC5A11-A870-EDEA-AF9B-5F910E93CEA3}"/>
              </a:ext>
            </a:extLst>
          </p:cNvPr>
          <p:cNvSpPr txBox="1"/>
          <p:nvPr/>
        </p:nvSpPr>
        <p:spPr>
          <a:xfrm>
            <a:off x="6433457" y="7837717"/>
            <a:ext cx="11495314" cy="1938992"/>
          </a:xfrm>
          <a:prstGeom prst="rect">
            <a:avLst/>
          </a:prstGeom>
          <a:noFill/>
        </p:spPr>
        <p:txBody>
          <a:bodyPr wrap="square" rtlCol="0">
            <a:spAutoFit/>
          </a:bodyPr>
          <a:lstStyle/>
          <a:p>
            <a:pPr algn="ctr"/>
            <a:r>
              <a:rPr lang="en-US" sz="12000" b="1" dirty="0">
                <a:solidFill>
                  <a:srgbClr val="004990"/>
                </a:solidFill>
              </a:rPr>
              <a:t>Thank You!</a:t>
            </a:r>
          </a:p>
        </p:txBody>
      </p:sp>
    </p:spTree>
    <p:extLst>
      <p:ext uri="{BB962C8B-B14F-4D97-AF65-F5344CB8AC3E}">
        <p14:creationId xmlns:p14="http://schemas.microsoft.com/office/powerpoint/2010/main" val="24521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769D92-B3E2-83E5-6869-D7BB0FD5DFD9}"/>
              </a:ext>
            </a:extLst>
          </p:cNvPr>
          <p:cNvSpPr>
            <a:spLocks noGrp="1"/>
          </p:cNvSpPr>
          <p:nvPr>
            <p:ph type="sldNum" sz="quarter" idx="16"/>
          </p:nvPr>
        </p:nvSpPr>
        <p:spPr/>
        <p:txBody>
          <a:bodyPr/>
          <a:lstStyle/>
          <a:p>
            <a:fld id="{3176C8B9-DA0D-4820-B5FB-A5FFD915AD8A}" type="slidenum">
              <a:rPr lang="en-US" smtClean="0"/>
              <a:pPr/>
              <a:t>3</a:t>
            </a:fld>
            <a:endParaRPr lang="en-US" dirty="0"/>
          </a:p>
        </p:txBody>
      </p:sp>
      <p:sp>
        <p:nvSpPr>
          <p:cNvPr id="4" name="Title 3">
            <a:extLst>
              <a:ext uri="{FF2B5EF4-FFF2-40B4-BE49-F238E27FC236}">
                <a16:creationId xmlns:a16="http://schemas.microsoft.com/office/drawing/2014/main" id="{29A954F7-E47C-D692-F232-5F629C931232}"/>
              </a:ext>
            </a:extLst>
          </p:cNvPr>
          <p:cNvSpPr>
            <a:spLocks noGrp="1"/>
          </p:cNvSpPr>
          <p:nvPr>
            <p:ph type="title"/>
          </p:nvPr>
        </p:nvSpPr>
        <p:spPr/>
        <p:txBody>
          <a:bodyPr>
            <a:normAutofit fontScale="90000"/>
          </a:bodyPr>
          <a:lstStyle/>
          <a:p>
            <a:pPr algn="ctr"/>
            <a:r>
              <a:rPr lang="en-US" dirty="0"/>
              <a:t>North Central Texas Workforce Development Board Area</a:t>
            </a:r>
          </a:p>
        </p:txBody>
      </p:sp>
      <p:sp>
        <p:nvSpPr>
          <p:cNvPr id="3" name="TextBox 2">
            <a:extLst>
              <a:ext uri="{FF2B5EF4-FFF2-40B4-BE49-F238E27FC236}">
                <a16:creationId xmlns:a16="http://schemas.microsoft.com/office/drawing/2014/main" id="{37EE491C-B3D7-3DD3-012B-53C0DAD0A7FD}"/>
              </a:ext>
            </a:extLst>
          </p:cNvPr>
          <p:cNvSpPr txBox="1"/>
          <p:nvPr/>
        </p:nvSpPr>
        <p:spPr>
          <a:xfrm>
            <a:off x="1958095" y="3627193"/>
            <a:ext cx="6207710" cy="7211526"/>
          </a:xfrm>
          <a:prstGeom prst="rect">
            <a:avLst/>
          </a:prstGeom>
          <a:noFill/>
        </p:spPr>
        <p:txBody>
          <a:bodyPr wrap="square" rtlCol="0">
            <a:spAutoFit/>
          </a:bodyPr>
          <a:lstStyle/>
          <a:p>
            <a:pPr defTabSz="400050">
              <a:lnSpc>
                <a:spcPct val="102000"/>
              </a:lnSpc>
            </a:pPr>
            <a:r>
              <a:rPr lang="en-US" sz="3800" dirty="0">
                <a:ea typeface="Helvetica 55 Roman" panose="02000503000000020004" pitchFamily="2" charset="0"/>
                <a:cs typeface="Arial" panose="020B0604020202020204" pitchFamily="34" charset="0"/>
              </a:rPr>
              <a:t>We oversee programs to ensure that the </a:t>
            </a:r>
            <a:r>
              <a:rPr lang="en-US" sz="3800" b="1" dirty="0">
                <a:solidFill>
                  <a:srgbClr val="FBAD18"/>
                </a:solidFill>
                <a:ea typeface="Helvetica 55 Roman" panose="02000503000000020004" pitchFamily="2" charset="0"/>
                <a:cs typeface="Arial" panose="020B0604020202020204" pitchFamily="34" charset="0"/>
              </a:rPr>
              <a:t>businesses</a:t>
            </a:r>
            <a:r>
              <a:rPr lang="en-US" sz="3800" dirty="0">
                <a:ea typeface="Helvetica 55 Roman" panose="02000503000000020004" pitchFamily="2" charset="0"/>
                <a:cs typeface="Arial" panose="020B0604020202020204" pitchFamily="34" charset="0"/>
              </a:rPr>
              <a:t> in our 14-county region </a:t>
            </a:r>
            <a:r>
              <a:rPr lang="en-US" sz="3800" b="1" dirty="0">
                <a:solidFill>
                  <a:srgbClr val="FBAD18"/>
                </a:solidFill>
                <a:ea typeface="Helvetica 55 Roman" panose="02000503000000020004" pitchFamily="2" charset="0"/>
                <a:cs typeface="Arial" panose="020B0604020202020204" pitchFamily="34" charset="0"/>
              </a:rPr>
              <a:t>remain competitive </a:t>
            </a:r>
            <a:r>
              <a:rPr lang="en-US" sz="3800" dirty="0">
                <a:ea typeface="Helvetica 55 Roman" panose="02000503000000020004" pitchFamily="2" charset="0"/>
                <a:cs typeface="Arial" panose="020B0604020202020204" pitchFamily="34" charset="0"/>
              </a:rPr>
              <a:t>and</a:t>
            </a:r>
            <a:r>
              <a:rPr lang="en-US" sz="3800" dirty="0">
                <a:solidFill>
                  <a:srgbClr val="FBAD18"/>
                </a:solidFill>
                <a:ea typeface="Helvetica 55 Roman" panose="02000503000000020004" pitchFamily="2" charset="0"/>
                <a:cs typeface="Arial" panose="020B0604020202020204" pitchFamily="34" charset="0"/>
              </a:rPr>
              <a:t> </a:t>
            </a:r>
            <a:r>
              <a:rPr lang="en-US" sz="3800" b="1" dirty="0">
                <a:solidFill>
                  <a:srgbClr val="FBAD18"/>
                </a:solidFill>
                <a:ea typeface="Helvetica 55 Roman" panose="02000503000000020004" pitchFamily="2" charset="0"/>
                <a:cs typeface="Arial" panose="020B0604020202020204" pitchFamily="34" charset="0"/>
              </a:rPr>
              <a:t>grow jobs</a:t>
            </a:r>
            <a:r>
              <a:rPr lang="en-US" sz="3800" dirty="0">
                <a:ea typeface="Helvetica 55 Roman" panose="02000503000000020004" pitchFamily="2" charset="0"/>
                <a:cs typeface="Arial" panose="020B0604020202020204" pitchFamily="34" charset="0"/>
              </a:rPr>
              <a:t>, that </a:t>
            </a:r>
            <a:r>
              <a:rPr lang="en-US" sz="3800" b="1" dirty="0">
                <a:solidFill>
                  <a:srgbClr val="FBAD18"/>
                </a:solidFill>
                <a:ea typeface="Helvetica 55 Roman" panose="02000503000000020004" pitchFamily="2" charset="0"/>
                <a:cs typeface="Arial" panose="020B0604020202020204" pitchFamily="34" charset="0"/>
              </a:rPr>
              <a:t>workers</a:t>
            </a:r>
            <a:r>
              <a:rPr lang="en-US" sz="3800" dirty="0">
                <a:ea typeface="Helvetica 55 Roman" panose="02000503000000020004" pitchFamily="2" charset="0"/>
                <a:cs typeface="Arial" panose="020B0604020202020204" pitchFamily="34" charset="0"/>
              </a:rPr>
              <a:t> have opportunities to </a:t>
            </a:r>
            <a:r>
              <a:rPr lang="en-US" sz="3800" b="1" dirty="0">
                <a:solidFill>
                  <a:srgbClr val="FBAD18"/>
                </a:solidFill>
                <a:ea typeface="Helvetica 55 Roman" panose="02000503000000020004" pitchFamily="2" charset="0"/>
                <a:cs typeface="Arial" panose="020B0604020202020204" pitchFamily="34" charset="0"/>
              </a:rPr>
              <a:t>obtain skills and a career</a:t>
            </a:r>
            <a:r>
              <a:rPr lang="en-US" sz="3800" dirty="0">
                <a:solidFill>
                  <a:srgbClr val="FBAD18"/>
                </a:solidFill>
                <a:ea typeface="Helvetica 55 Roman" panose="02000503000000020004" pitchFamily="2" charset="0"/>
                <a:cs typeface="Arial" panose="020B0604020202020204" pitchFamily="34" charset="0"/>
              </a:rPr>
              <a:t> </a:t>
            </a:r>
            <a:r>
              <a:rPr lang="en-US" sz="3800" dirty="0">
                <a:ea typeface="Helvetica 55 Roman" panose="02000503000000020004" pitchFamily="2" charset="0"/>
                <a:cs typeface="Arial" panose="020B0604020202020204" pitchFamily="34" charset="0"/>
              </a:rPr>
              <a:t>that will help them become or remain self-sufficient, and that our </a:t>
            </a:r>
            <a:r>
              <a:rPr lang="en-US" sz="3800" b="1" dirty="0">
                <a:solidFill>
                  <a:srgbClr val="FBAD18"/>
                </a:solidFill>
                <a:ea typeface="Helvetica 55 Roman" panose="02000503000000020004" pitchFamily="2" charset="0"/>
                <a:cs typeface="Arial" panose="020B0604020202020204" pitchFamily="34" charset="0"/>
              </a:rPr>
              <a:t>communities prosper</a:t>
            </a:r>
            <a:r>
              <a:rPr lang="en-US" sz="3800" dirty="0">
                <a:ea typeface="Helvetica 55 Roman" panose="02000503000000020004" pitchFamily="2" charset="0"/>
                <a:cs typeface="Arial" panose="020B0604020202020204" pitchFamily="34" charset="0"/>
              </a:rPr>
              <a:t> and are </a:t>
            </a:r>
            <a:r>
              <a:rPr lang="en-US" sz="3800" b="1" dirty="0">
                <a:solidFill>
                  <a:srgbClr val="FBAD18"/>
                </a:solidFill>
                <a:ea typeface="Helvetica 55 Roman" panose="02000503000000020004" pitchFamily="2" charset="0"/>
                <a:cs typeface="Arial" panose="020B0604020202020204" pitchFamily="34" charset="0"/>
              </a:rPr>
              <a:t>economically resilient</a:t>
            </a:r>
            <a:r>
              <a:rPr lang="en-US" sz="3800" dirty="0">
                <a:ea typeface="Helvetica 55 Roman" panose="02000503000000020004" pitchFamily="2" charset="0"/>
                <a:cs typeface="Arial" panose="020B0604020202020204" pitchFamily="34" charset="0"/>
              </a:rPr>
              <a:t>. </a:t>
            </a:r>
          </a:p>
        </p:txBody>
      </p:sp>
      <p:pic>
        <p:nvPicPr>
          <p:cNvPr id="8" name="Picture 7" descr="A map of the united states of america&#10;&#10;AI-generated content may be incorrect.">
            <a:extLst>
              <a:ext uri="{FF2B5EF4-FFF2-40B4-BE49-F238E27FC236}">
                <a16:creationId xmlns:a16="http://schemas.microsoft.com/office/drawing/2014/main" id="{0688B627-6C8C-6D5A-6CB0-563B78B4769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78240" y="2113241"/>
            <a:ext cx="13923449" cy="10759989"/>
          </a:xfrm>
          <a:prstGeom prst="rect">
            <a:avLst/>
          </a:prstGeom>
        </p:spPr>
      </p:pic>
    </p:spTree>
    <p:extLst>
      <p:ext uri="{BB962C8B-B14F-4D97-AF65-F5344CB8AC3E}">
        <p14:creationId xmlns:p14="http://schemas.microsoft.com/office/powerpoint/2010/main" val="3568314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063E52-F421-860D-C9FC-51F7AC45AD03}"/>
              </a:ext>
            </a:extLst>
          </p:cNvPr>
          <p:cNvSpPr txBox="1"/>
          <p:nvPr/>
        </p:nvSpPr>
        <p:spPr>
          <a:xfrm>
            <a:off x="1173305" y="640328"/>
            <a:ext cx="13118123" cy="1446550"/>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FFFF"/>
                </a:solidFill>
                <a:effectLst/>
                <a:uLnTx/>
                <a:uFillTx/>
                <a:latin typeface="Arial" panose="020B0604020202020204"/>
                <a:ea typeface="+mn-ea"/>
                <a:cs typeface="+mn-cs"/>
              </a:rPr>
              <a:t>FY25 MILESTONES</a:t>
            </a:r>
          </a:p>
        </p:txBody>
      </p:sp>
      <p:sp>
        <p:nvSpPr>
          <p:cNvPr id="11" name="TextBox 10">
            <a:extLst>
              <a:ext uri="{FF2B5EF4-FFF2-40B4-BE49-F238E27FC236}">
                <a16:creationId xmlns:a16="http://schemas.microsoft.com/office/drawing/2014/main" id="{91C469B6-79AC-0D8F-E6B1-7B4698A1B382}"/>
              </a:ext>
            </a:extLst>
          </p:cNvPr>
          <p:cNvSpPr txBox="1"/>
          <p:nvPr/>
        </p:nvSpPr>
        <p:spPr>
          <a:xfrm>
            <a:off x="4169493" y="3333343"/>
            <a:ext cx="6225702" cy="1015663"/>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FBAD18"/>
                </a:solidFill>
                <a:effectLst/>
                <a:uLnTx/>
                <a:uFillTx/>
                <a:latin typeface="Arial" panose="020B0604020202020204"/>
                <a:ea typeface="+mn-ea"/>
                <a:cs typeface="+mn-cs"/>
              </a:rPr>
              <a:t>80,000+</a:t>
            </a:r>
          </a:p>
        </p:txBody>
      </p:sp>
      <p:sp>
        <p:nvSpPr>
          <p:cNvPr id="12" name="TextBox 11">
            <a:extLst>
              <a:ext uri="{FF2B5EF4-FFF2-40B4-BE49-F238E27FC236}">
                <a16:creationId xmlns:a16="http://schemas.microsoft.com/office/drawing/2014/main" id="{4C20E1DA-220D-2D22-4B2E-9EE25F7632D2}"/>
              </a:ext>
            </a:extLst>
          </p:cNvPr>
          <p:cNvSpPr txBox="1"/>
          <p:nvPr/>
        </p:nvSpPr>
        <p:spPr>
          <a:xfrm>
            <a:off x="4169493" y="4048698"/>
            <a:ext cx="7412476" cy="769441"/>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panose="020B0604020202020204"/>
                <a:ea typeface="+mn-ea"/>
                <a:cs typeface="+mn-cs"/>
              </a:rPr>
              <a:t>Career Seekers Served</a:t>
            </a:r>
          </a:p>
        </p:txBody>
      </p:sp>
      <p:sp>
        <p:nvSpPr>
          <p:cNvPr id="13" name="TextBox 12">
            <a:extLst>
              <a:ext uri="{FF2B5EF4-FFF2-40B4-BE49-F238E27FC236}">
                <a16:creationId xmlns:a16="http://schemas.microsoft.com/office/drawing/2014/main" id="{5874BD55-9E22-09FE-AC7D-36CF5243327E}"/>
              </a:ext>
            </a:extLst>
          </p:cNvPr>
          <p:cNvSpPr txBox="1"/>
          <p:nvPr/>
        </p:nvSpPr>
        <p:spPr>
          <a:xfrm>
            <a:off x="4169493" y="4696677"/>
            <a:ext cx="8754893" cy="1323439"/>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BAD18"/>
                </a:solidFill>
                <a:effectLst/>
                <a:uLnTx/>
                <a:uFillTx/>
                <a:latin typeface="Arial" panose="020B0604020202020204"/>
                <a:ea typeface="+mn-ea"/>
                <a:cs typeface="+mn-cs"/>
              </a:rPr>
              <a:t>6,200 </a:t>
            </a:r>
            <a:r>
              <a:rPr kumimoji="0" lang="en-US" sz="4000" b="0" i="1" u="none" strike="noStrike" kern="1200" cap="none" spc="0" normalizeH="0" baseline="0" noProof="0" dirty="0">
                <a:ln>
                  <a:noFill/>
                </a:ln>
                <a:solidFill>
                  <a:srgbClr val="FFFFFF"/>
                </a:solidFill>
                <a:effectLst/>
                <a:uLnTx/>
                <a:uFillTx/>
                <a:latin typeface="Arial" panose="020B0604020202020204"/>
                <a:ea typeface="+mn-ea"/>
                <a:cs typeface="+mn-cs"/>
              </a:rPr>
              <a:t>Veterans</a:t>
            </a:r>
          </a:p>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BAD18"/>
                </a:solidFill>
                <a:effectLst/>
                <a:uLnTx/>
                <a:uFillTx/>
                <a:latin typeface="Arial" panose="020B0604020202020204"/>
                <a:ea typeface="+mn-ea"/>
                <a:cs typeface="+mn-cs"/>
              </a:rPr>
              <a:t>10,400 </a:t>
            </a:r>
            <a:r>
              <a:rPr kumimoji="0" lang="en-US" sz="4000" b="0" i="1" u="none" strike="noStrike" kern="1200" cap="none" spc="0" normalizeH="0" baseline="0" noProof="0" dirty="0">
                <a:ln>
                  <a:noFill/>
                </a:ln>
                <a:solidFill>
                  <a:srgbClr val="FFFFFF"/>
                </a:solidFill>
                <a:effectLst/>
                <a:uLnTx/>
                <a:uFillTx/>
                <a:latin typeface="Arial" panose="020B0604020202020204"/>
                <a:ea typeface="+mn-ea"/>
                <a:cs typeface="+mn-cs"/>
              </a:rPr>
              <a:t>Youth &amp; Young Adults</a:t>
            </a:r>
          </a:p>
        </p:txBody>
      </p:sp>
      <p:sp>
        <p:nvSpPr>
          <p:cNvPr id="18" name="TextBox 17">
            <a:extLst>
              <a:ext uri="{FF2B5EF4-FFF2-40B4-BE49-F238E27FC236}">
                <a16:creationId xmlns:a16="http://schemas.microsoft.com/office/drawing/2014/main" id="{891FAE09-2ECB-B563-C6B1-FBE2B860DDFD}"/>
              </a:ext>
            </a:extLst>
          </p:cNvPr>
          <p:cNvSpPr txBox="1"/>
          <p:nvPr/>
        </p:nvSpPr>
        <p:spPr>
          <a:xfrm>
            <a:off x="1173305" y="8232378"/>
            <a:ext cx="3332069" cy="1323439"/>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dirty="0">
                <a:ln>
                  <a:noFill/>
                </a:ln>
                <a:solidFill>
                  <a:srgbClr val="FBAD18"/>
                </a:solidFill>
                <a:effectLst/>
                <a:uLnTx/>
                <a:uFillTx/>
                <a:latin typeface="Arial" panose="020B0604020202020204"/>
                <a:ea typeface="+mn-ea"/>
                <a:cs typeface="+mn-cs"/>
              </a:rPr>
              <a:t>7,600</a:t>
            </a:r>
          </a:p>
        </p:txBody>
      </p:sp>
      <p:sp>
        <p:nvSpPr>
          <p:cNvPr id="19" name="TextBox 18">
            <a:extLst>
              <a:ext uri="{FF2B5EF4-FFF2-40B4-BE49-F238E27FC236}">
                <a16:creationId xmlns:a16="http://schemas.microsoft.com/office/drawing/2014/main" id="{6CF795D0-F499-E632-3C38-BFEE1A875284}"/>
              </a:ext>
            </a:extLst>
          </p:cNvPr>
          <p:cNvSpPr txBox="1"/>
          <p:nvPr/>
        </p:nvSpPr>
        <p:spPr>
          <a:xfrm>
            <a:off x="1097804" y="9434355"/>
            <a:ext cx="7412476" cy="1569660"/>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a:ea typeface="+mn-ea"/>
                <a:cs typeface="+mn-cs"/>
              </a:rPr>
              <a:t>Children Received </a:t>
            </a:r>
          </a:p>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a:ea typeface="+mn-ea"/>
                <a:cs typeface="+mn-cs"/>
              </a:rPr>
              <a:t>Quality Child Care</a:t>
            </a:r>
          </a:p>
        </p:txBody>
      </p:sp>
      <p:pic>
        <p:nvPicPr>
          <p:cNvPr id="26" name="Picture 25" descr="A white logo with letters on it&#10;&#10;AI-generated content may be incorrect.">
            <a:extLst>
              <a:ext uri="{FF2B5EF4-FFF2-40B4-BE49-F238E27FC236}">
                <a16:creationId xmlns:a16="http://schemas.microsoft.com/office/drawing/2014/main" id="{49F73F50-A039-CB2D-1D58-32508803550A}"/>
              </a:ext>
            </a:extLst>
          </p:cNvPr>
          <p:cNvPicPr>
            <a:picLocks noChangeAspect="1"/>
          </p:cNvPicPr>
          <p:nvPr/>
        </p:nvPicPr>
        <p:blipFill>
          <a:blip r:embed="rId3" cstate="email">
            <a:alphaModFix amt="50000"/>
            <a:extLst>
              <a:ext uri="{28A0092B-C50C-407E-A947-70E740481C1C}">
                <a14:useLocalDpi xmlns:a14="http://schemas.microsoft.com/office/drawing/2010/main" val="0"/>
              </a:ext>
            </a:extLst>
          </a:blip>
          <a:stretch>
            <a:fillRect/>
          </a:stretch>
        </p:blipFill>
        <p:spPr>
          <a:xfrm>
            <a:off x="6747059" y="7179427"/>
            <a:ext cx="5921838" cy="4752780"/>
          </a:xfrm>
          <a:prstGeom prst="rect">
            <a:avLst/>
          </a:prstGeom>
        </p:spPr>
      </p:pic>
      <p:pic>
        <p:nvPicPr>
          <p:cNvPr id="28" name="Picture 27" descr="A person in a suit and tie&#10;&#10;AI-generated content may be incorrect.">
            <a:extLst>
              <a:ext uri="{FF2B5EF4-FFF2-40B4-BE49-F238E27FC236}">
                <a16:creationId xmlns:a16="http://schemas.microsoft.com/office/drawing/2014/main" id="{A97E604F-164A-B436-56FB-7766BCEFC85E}"/>
              </a:ext>
            </a:extLst>
          </p:cNvPr>
          <p:cNvPicPr>
            <a:picLocks noChangeAspect="1"/>
          </p:cNvPicPr>
          <p:nvPr/>
        </p:nvPicPr>
        <p:blipFill>
          <a:blip r:embed="rId4" cstate="email">
            <a:alphaModFix amt="50000"/>
            <a:extLst>
              <a:ext uri="{28A0092B-C50C-407E-A947-70E740481C1C}">
                <a14:useLocalDpi xmlns:a14="http://schemas.microsoft.com/office/drawing/2010/main" val="0"/>
              </a:ext>
            </a:extLst>
          </a:blip>
          <a:stretch>
            <a:fillRect/>
          </a:stretch>
        </p:blipFill>
        <p:spPr>
          <a:xfrm>
            <a:off x="1739823" y="3469892"/>
            <a:ext cx="2066781" cy="2550224"/>
          </a:xfrm>
          <a:prstGeom prst="rect">
            <a:avLst/>
          </a:prstGeom>
        </p:spPr>
      </p:pic>
      <p:sp>
        <p:nvSpPr>
          <p:cNvPr id="47" name="TextBox 46">
            <a:extLst>
              <a:ext uri="{FF2B5EF4-FFF2-40B4-BE49-F238E27FC236}">
                <a16:creationId xmlns:a16="http://schemas.microsoft.com/office/drawing/2014/main" id="{AF88F9C3-BCD8-4434-D3C6-F1332EDA5381}"/>
              </a:ext>
            </a:extLst>
          </p:cNvPr>
          <p:cNvSpPr txBox="1"/>
          <p:nvPr/>
        </p:nvSpPr>
        <p:spPr>
          <a:xfrm>
            <a:off x="13383260" y="4016271"/>
            <a:ext cx="3991583" cy="2492990"/>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FBAD18"/>
                </a:solidFill>
                <a:effectLst/>
                <a:uLnTx/>
                <a:uFillTx/>
                <a:latin typeface="Arial" panose="020B0604020202020204"/>
                <a:ea typeface="+mn-ea"/>
                <a:cs typeface="+mn-cs"/>
              </a:rPr>
              <a:t>7,800</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a:ea typeface="+mn-ea"/>
                <a:cs typeface="+mn-cs"/>
              </a:rPr>
              <a:t>Employers </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a:ea typeface="+mn-ea"/>
                <a:cs typeface="+mn-cs"/>
              </a:rPr>
              <a:t>Served</a:t>
            </a:r>
          </a:p>
        </p:txBody>
      </p:sp>
      <p:sp>
        <p:nvSpPr>
          <p:cNvPr id="49" name="TextBox 48">
            <a:extLst>
              <a:ext uri="{FF2B5EF4-FFF2-40B4-BE49-F238E27FC236}">
                <a16:creationId xmlns:a16="http://schemas.microsoft.com/office/drawing/2014/main" id="{CBE4FC5E-1767-0DAD-7C12-E06A0EDF8EAC}"/>
              </a:ext>
            </a:extLst>
          </p:cNvPr>
          <p:cNvSpPr txBox="1"/>
          <p:nvPr/>
        </p:nvSpPr>
        <p:spPr>
          <a:xfrm>
            <a:off x="12668897" y="8053235"/>
            <a:ext cx="12684867" cy="1200329"/>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a:ln>
                  <a:noFill/>
                </a:ln>
                <a:solidFill>
                  <a:srgbClr val="FBAD18"/>
                </a:solidFill>
                <a:effectLst/>
                <a:uLnTx/>
                <a:uFillTx/>
                <a:latin typeface="Arial" panose="020B0604020202020204"/>
                <a:ea typeface="+mn-ea"/>
                <a:cs typeface="+mn-cs"/>
              </a:rPr>
              <a:t>690</a:t>
            </a:r>
          </a:p>
        </p:txBody>
      </p:sp>
      <p:sp>
        <p:nvSpPr>
          <p:cNvPr id="50" name="TextBox 49">
            <a:extLst>
              <a:ext uri="{FF2B5EF4-FFF2-40B4-BE49-F238E27FC236}">
                <a16:creationId xmlns:a16="http://schemas.microsoft.com/office/drawing/2014/main" id="{09908B13-B258-DBC9-58E7-5A60D0C9B5EA}"/>
              </a:ext>
            </a:extLst>
          </p:cNvPr>
          <p:cNvSpPr txBox="1"/>
          <p:nvPr/>
        </p:nvSpPr>
        <p:spPr>
          <a:xfrm>
            <a:off x="12700842" y="9680576"/>
            <a:ext cx="9644632" cy="1323439"/>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BAD18"/>
                </a:solidFill>
                <a:effectLst/>
                <a:uLnTx/>
                <a:uFillTx/>
                <a:latin typeface="Arial" panose="020B0604020202020204"/>
                <a:ea typeface="+mn-ea"/>
                <a:cs typeface="+mn-cs"/>
              </a:rPr>
              <a:t>21,500+ </a:t>
            </a: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Hours of Mentoring &amp; Coaching</a:t>
            </a:r>
          </a:p>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BAD18"/>
                </a:solidFill>
                <a:effectLst/>
                <a:uLnTx/>
                <a:uFillTx/>
                <a:latin typeface="Arial" panose="020B0604020202020204"/>
                <a:ea typeface="+mn-ea"/>
                <a:cs typeface="+mn-cs"/>
              </a:rPr>
              <a:t>276 </a:t>
            </a: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Hours of Professional Development</a:t>
            </a:r>
          </a:p>
        </p:txBody>
      </p:sp>
      <p:sp>
        <p:nvSpPr>
          <p:cNvPr id="52" name="TextBox 51">
            <a:extLst>
              <a:ext uri="{FF2B5EF4-FFF2-40B4-BE49-F238E27FC236}">
                <a16:creationId xmlns:a16="http://schemas.microsoft.com/office/drawing/2014/main" id="{5402D374-3547-B5BB-034F-39591FDD9160}"/>
              </a:ext>
            </a:extLst>
          </p:cNvPr>
          <p:cNvSpPr txBox="1"/>
          <p:nvPr/>
        </p:nvSpPr>
        <p:spPr>
          <a:xfrm>
            <a:off x="12668897" y="9079260"/>
            <a:ext cx="13064246" cy="646331"/>
          </a:xfrm>
          <a:prstGeom prst="rect">
            <a:avLst/>
          </a:prstGeom>
          <a:noFill/>
        </p:spPr>
        <p:txBody>
          <a:bodyPr wrap="square">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a:ea typeface="+mn-ea"/>
                <a:cs typeface="+mn-cs"/>
              </a:rPr>
              <a:t>Early Learning Program Providers Served</a:t>
            </a:r>
          </a:p>
        </p:txBody>
      </p:sp>
      <p:pic>
        <p:nvPicPr>
          <p:cNvPr id="65" name="Picture 64" descr="A white and black briefcase&#10;&#10;AI-generated content may be incorrect.">
            <a:extLst>
              <a:ext uri="{FF2B5EF4-FFF2-40B4-BE49-F238E27FC236}">
                <a16:creationId xmlns:a16="http://schemas.microsoft.com/office/drawing/2014/main" id="{DD25B88A-895A-2B00-EF21-E8347820C67D}"/>
              </a:ext>
            </a:extLst>
          </p:cNvPr>
          <p:cNvPicPr>
            <a:picLocks noChangeAspect="1"/>
          </p:cNvPicPr>
          <p:nvPr/>
        </p:nvPicPr>
        <p:blipFill>
          <a:blip r:embed="rId5" cstate="email">
            <a:alphaModFix amt="50000"/>
            <a:extLst>
              <a:ext uri="{28A0092B-C50C-407E-A947-70E740481C1C}">
                <a14:useLocalDpi xmlns:a14="http://schemas.microsoft.com/office/drawing/2010/main" val="0"/>
              </a:ext>
            </a:extLst>
          </a:blip>
          <a:stretch>
            <a:fillRect/>
          </a:stretch>
        </p:blipFill>
        <p:spPr>
          <a:xfrm>
            <a:off x="14410495" y="1896819"/>
            <a:ext cx="2136549" cy="1857871"/>
          </a:xfrm>
          <a:prstGeom prst="rect">
            <a:avLst/>
          </a:prstGeom>
        </p:spPr>
      </p:pic>
      <p:pic>
        <p:nvPicPr>
          <p:cNvPr id="80" name="Picture 79" descr="A white handshake with a black background&#10;&#10;AI-generated content may be incorrect.">
            <a:extLst>
              <a:ext uri="{FF2B5EF4-FFF2-40B4-BE49-F238E27FC236}">
                <a16:creationId xmlns:a16="http://schemas.microsoft.com/office/drawing/2014/main" id="{F7D5E56C-DC42-AFDC-FD46-F71B9F90CB8D}"/>
              </a:ext>
            </a:extLst>
          </p:cNvPr>
          <p:cNvPicPr>
            <a:picLocks noChangeAspect="1"/>
          </p:cNvPicPr>
          <p:nvPr/>
        </p:nvPicPr>
        <p:blipFill>
          <a:blip r:embed="rId6" cstate="email">
            <a:alphaModFix amt="50000"/>
            <a:extLst>
              <a:ext uri="{28A0092B-C50C-407E-A947-70E740481C1C}">
                <a14:useLocalDpi xmlns:a14="http://schemas.microsoft.com/office/drawing/2010/main" val="0"/>
              </a:ext>
            </a:extLst>
          </a:blip>
          <a:stretch>
            <a:fillRect/>
          </a:stretch>
        </p:blipFill>
        <p:spPr>
          <a:xfrm>
            <a:off x="19503935" y="2336074"/>
            <a:ext cx="2692482" cy="1620890"/>
          </a:xfrm>
          <a:prstGeom prst="rect">
            <a:avLst/>
          </a:prstGeom>
        </p:spPr>
      </p:pic>
      <p:sp>
        <p:nvSpPr>
          <p:cNvPr id="81" name="TextBox 80">
            <a:extLst>
              <a:ext uri="{FF2B5EF4-FFF2-40B4-BE49-F238E27FC236}">
                <a16:creationId xmlns:a16="http://schemas.microsoft.com/office/drawing/2014/main" id="{9D527104-FB7E-182A-1256-B107B5A4D24D}"/>
              </a:ext>
            </a:extLst>
          </p:cNvPr>
          <p:cNvSpPr txBox="1"/>
          <p:nvPr/>
        </p:nvSpPr>
        <p:spPr>
          <a:xfrm>
            <a:off x="18475736" y="3996816"/>
            <a:ext cx="4747098" cy="2492990"/>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FBAD18"/>
                </a:solidFill>
                <a:effectLst/>
                <a:uLnTx/>
                <a:uFillTx/>
                <a:latin typeface="Arial" panose="020B0604020202020204"/>
                <a:ea typeface="+mn-ea"/>
                <a:cs typeface="+mn-cs"/>
              </a:rPr>
              <a:t>104</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a:ea typeface="+mn-ea"/>
                <a:cs typeface="+mn-cs"/>
              </a:rPr>
              <a:t>Hiring </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a:ea typeface="+mn-ea"/>
                <a:cs typeface="+mn-cs"/>
              </a:rPr>
              <a:t>Events</a:t>
            </a:r>
          </a:p>
        </p:txBody>
      </p:sp>
    </p:spTree>
    <p:extLst>
      <p:ext uri="{BB962C8B-B14F-4D97-AF65-F5344CB8AC3E}">
        <p14:creationId xmlns:p14="http://schemas.microsoft.com/office/powerpoint/2010/main" val="3691665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1AD988-C46A-795C-A109-E49DB1FC989F}"/>
              </a:ext>
            </a:extLst>
          </p:cNvPr>
          <p:cNvSpPr>
            <a:spLocks noGrp="1"/>
          </p:cNvSpPr>
          <p:nvPr>
            <p:ph type="body" sz="quarter" idx="11"/>
          </p:nvPr>
        </p:nvSpPr>
        <p:spPr>
          <a:xfrm>
            <a:off x="1675962" y="3001618"/>
            <a:ext cx="11291893" cy="8984973"/>
          </a:xfrm>
        </p:spPr>
        <p:txBody>
          <a:bodyPr/>
          <a:lstStyle/>
          <a:p>
            <a:pPr>
              <a:spcAft>
                <a:spcPts val="1200"/>
              </a:spcAft>
            </a:pPr>
            <a:r>
              <a:rPr lang="en-US" sz="4200" dirty="0"/>
              <a:t>Creating tighter linkages between workforce, economic development, education and community </a:t>
            </a:r>
          </a:p>
          <a:p>
            <a:pPr>
              <a:spcAft>
                <a:spcPts val="1200"/>
              </a:spcAft>
            </a:pPr>
            <a:r>
              <a:rPr lang="en-US" sz="4200" dirty="0"/>
              <a:t>Collaborating with our partners to generate positive outcomes for industry and individuals </a:t>
            </a:r>
          </a:p>
          <a:p>
            <a:pPr>
              <a:spcAft>
                <a:spcPts val="1200"/>
              </a:spcAft>
            </a:pPr>
            <a:r>
              <a:rPr lang="en-US" sz="4200" dirty="0"/>
              <a:t>Transforming the social and economic vitality of those we serve </a:t>
            </a:r>
          </a:p>
        </p:txBody>
      </p:sp>
      <p:sp>
        <p:nvSpPr>
          <p:cNvPr id="3" name="Slide Number Placeholder 2">
            <a:extLst>
              <a:ext uri="{FF2B5EF4-FFF2-40B4-BE49-F238E27FC236}">
                <a16:creationId xmlns:a16="http://schemas.microsoft.com/office/drawing/2014/main" id="{B2A6BF11-0E63-FE23-5D07-DFA22D0FDA42}"/>
              </a:ext>
            </a:extLst>
          </p:cNvPr>
          <p:cNvSpPr>
            <a:spLocks noGrp="1"/>
          </p:cNvSpPr>
          <p:nvPr>
            <p:ph type="sldNum" sz="quarter" idx="16"/>
          </p:nvPr>
        </p:nvSpPr>
        <p:spPr/>
        <p:txBody>
          <a:bodyPr/>
          <a:lstStyle/>
          <a:p>
            <a:fld id="{3176C8B9-DA0D-4820-B5FB-A5FFD915AD8A}" type="slidenum">
              <a:rPr lang="en-US" smtClean="0"/>
              <a:pPr/>
              <a:t>5</a:t>
            </a:fld>
            <a:endParaRPr lang="en-US" dirty="0"/>
          </a:p>
        </p:txBody>
      </p:sp>
      <p:sp>
        <p:nvSpPr>
          <p:cNvPr id="4" name="Title 3">
            <a:extLst>
              <a:ext uri="{FF2B5EF4-FFF2-40B4-BE49-F238E27FC236}">
                <a16:creationId xmlns:a16="http://schemas.microsoft.com/office/drawing/2014/main" id="{C5EFA493-0AF0-CAEC-7ED9-BA5F1A86F627}"/>
              </a:ext>
            </a:extLst>
          </p:cNvPr>
          <p:cNvSpPr>
            <a:spLocks noGrp="1"/>
          </p:cNvSpPr>
          <p:nvPr>
            <p:ph type="title"/>
          </p:nvPr>
        </p:nvSpPr>
        <p:spPr/>
        <p:txBody>
          <a:bodyPr>
            <a:noAutofit/>
          </a:bodyPr>
          <a:lstStyle/>
          <a:p>
            <a:r>
              <a:rPr lang="en-US" dirty="0"/>
              <a:t>Workforce is a Team Sport</a:t>
            </a:r>
          </a:p>
        </p:txBody>
      </p:sp>
      <p:pic>
        <p:nvPicPr>
          <p:cNvPr id="6" name="Picture 5" descr="A group of women in blue uniforms&#10;&#10;Description automatically generated">
            <a:extLst>
              <a:ext uri="{FF2B5EF4-FFF2-40B4-BE49-F238E27FC236}">
                <a16:creationId xmlns:a16="http://schemas.microsoft.com/office/drawing/2014/main" id="{64D91545-C653-C85A-24FD-D6A489E035C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9185" r="8578"/>
          <a:stretch/>
        </p:blipFill>
        <p:spPr>
          <a:xfrm>
            <a:off x="13876020" y="3686257"/>
            <a:ext cx="9509760" cy="7712764"/>
          </a:xfrm>
          <a:prstGeom prst="rect">
            <a:avLst/>
          </a:prstGeom>
        </p:spPr>
      </p:pic>
    </p:spTree>
    <p:extLst>
      <p:ext uri="{BB962C8B-B14F-4D97-AF65-F5344CB8AC3E}">
        <p14:creationId xmlns:p14="http://schemas.microsoft.com/office/powerpoint/2010/main" val="3552185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8B8CF3-3027-C580-4580-E6CCE887C3B5}"/>
              </a:ext>
            </a:extLst>
          </p:cNvPr>
          <p:cNvSpPr>
            <a:spLocks noGrp="1"/>
          </p:cNvSpPr>
          <p:nvPr>
            <p:ph type="body" sz="quarter" idx="11"/>
          </p:nvPr>
        </p:nvSpPr>
        <p:spPr>
          <a:xfrm>
            <a:off x="10550289" y="4091941"/>
            <a:ext cx="11626850" cy="6172200"/>
          </a:xfrm>
        </p:spPr>
        <p:txBody>
          <a:bodyPr>
            <a:normAutofit/>
          </a:bodyPr>
          <a:lstStyle/>
          <a:p>
            <a:pPr marL="0" marR="0" lvl="0" indent="0" algn="ctr" defTabSz="1828434" rtl="0" eaLnBrk="1" fontAlgn="auto" latinLnBrk="0" hangingPunct="1">
              <a:lnSpc>
                <a:spcPct val="12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FBAD18"/>
              </a:solidFill>
              <a:effectLst/>
              <a:uLnTx/>
              <a:uFillTx/>
              <a:latin typeface="Arial" panose="020B0604020202020204" pitchFamily="34" charset="0"/>
              <a:ea typeface="+mn-ea"/>
              <a:cs typeface="Arial" panose="020B0604020202020204" pitchFamily="34" charset="0"/>
            </a:endParaRPr>
          </a:p>
          <a:p>
            <a:pPr marL="0" marR="0" lvl="0" indent="0" algn="ctr" defTabSz="1828434"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BAD18"/>
                </a:solidFill>
                <a:effectLst/>
                <a:uLnTx/>
                <a:uFillTx/>
                <a:latin typeface="Arial" panose="020B0604020202020204" pitchFamily="34" charset="0"/>
                <a:ea typeface="+mn-ea"/>
                <a:cs typeface="Arial" panose="020B0604020202020204" pitchFamily="34" charset="0"/>
              </a:rPr>
              <a:t>Quickening the pace of how </a:t>
            </a:r>
          </a:p>
          <a:p>
            <a:pPr marL="0" marR="0" lvl="0" indent="0" algn="ctr" defTabSz="1828434"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BAD18"/>
                </a:solidFill>
                <a:effectLst/>
                <a:uLnTx/>
                <a:uFillTx/>
                <a:latin typeface="Arial" panose="020B0604020202020204" pitchFamily="34" charset="0"/>
                <a:ea typeface="+mn-ea"/>
                <a:cs typeface="Arial" panose="020B0604020202020204" pitchFamily="34" charset="0"/>
              </a:rPr>
              <a:t>we identify and address workforce and economic development opportunities.</a:t>
            </a:r>
          </a:p>
        </p:txBody>
      </p:sp>
      <p:pic>
        <p:nvPicPr>
          <p:cNvPr id="5" name="Picture 4" descr="Red and blue paper planes leading white lines&#10;&#10;Description automatically generated">
            <a:extLst>
              <a:ext uri="{FF2B5EF4-FFF2-40B4-BE49-F238E27FC236}">
                <a16:creationId xmlns:a16="http://schemas.microsoft.com/office/drawing/2014/main" id="{7E8D743D-231E-CF41-9001-FA01E3AD550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8949946" cy="13716000"/>
          </a:xfrm>
          <a:prstGeom prst="rect">
            <a:avLst/>
          </a:prstGeom>
        </p:spPr>
      </p:pic>
      <p:sp>
        <p:nvSpPr>
          <p:cNvPr id="2" name="Title 1">
            <a:extLst>
              <a:ext uri="{FF2B5EF4-FFF2-40B4-BE49-F238E27FC236}">
                <a16:creationId xmlns:a16="http://schemas.microsoft.com/office/drawing/2014/main" id="{CD7B2B08-A310-B897-B85E-923DE86A2580}"/>
              </a:ext>
            </a:extLst>
          </p:cNvPr>
          <p:cNvSpPr>
            <a:spLocks noGrp="1"/>
          </p:cNvSpPr>
          <p:nvPr>
            <p:ph type="title"/>
          </p:nvPr>
        </p:nvSpPr>
        <p:spPr>
          <a:xfrm>
            <a:off x="9448800" y="730251"/>
            <a:ext cx="13715530" cy="1947635"/>
          </a:xfrm>
        </p:spPr>
        <p:txBody>
          <a:bodyPr/>
          <a:lstStyle/>
          <a:p>
            <a:r>
              <a:rPr lang="en-US" dirty="0"/>
              <a:t>The North Central Texas</a:t>
            </a:r>
            <a:br>
              <a:rPr lang="en-US" dirty="0"/>
            </a:br>
            <a:r>
              <a:rPr lang="en-US" dirty="0"/>
              <a:t>Accelerator Sessions</a:t>
            </a:r>
          </a:p>
        </p:txBody>
      </p:sp>
    </p:spTree>
    <p:extLst>
      <p:ext uri="{BB962C8B-B14F-4D97-AF65-F5344CB8AC3E}">
        <p14:creationId xmlns:p14="http://schemas.microsoft.com/office/powerpoint/2010/main" val="1173401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engineering drawing&#10;&#10;Description automatically generated">
            <a:extLst>
              <a:ext uri="{FF2B5EF4-FFF2-40B4-BE49-F238E27FC236}">
                <a16:creationId xmlns:a16="http://schemas.microsoft.com/office/drawing/2014/main" id="{D586F2AF-C7A5-630C-E779-31A44A61D81F}"/>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t="371" b="15232"/>
          <a:stretch/>
        </p:blipFill>
        <p:spPr>
          <a:xfrm>
            <a:off x="0" y="0"/>
            <a:ext cx="24377650" cy="13716000"/>
          </a:xfrm>
          <a:prstGeom prst="rect">
            <a:avLst/>
          </a:prstGeom>
        </p:spPr>
      </p:pic>
      <p:sp>
        <p:nvSpPr>
          <p:cNvPr id="2" name="Text Placeholder 1">
            <a:extLst>
              <a:ext uri="{FF2B5EF4-FFF2-40B4-BE49-F238E27FC236}">
                <a16:creationId xmlns:a16="http://schemas.microsoft.com/office/drawing/2014/main" id="{E14D6EF4-32E0-28AE-43F8-48F87BF9BBA1}"/>
              </a:ext>
            </a:extLst>
          </p:cNvPr>
          <p:cNvSpPr>
            <a:spLocks noGrp="1"/>
          </p:cNvSpPr>
          <p:nvPr>
            <p:ph type="body" sz="quarter" idx="11"/>
          </p:nvPr>
        </p:nvSpPr>
        <p:spPr/>
        <p:txBody>
          <a:bodyPr/>
          <a:lstStyle/>
          <a:p>
            <a:pPr marL="0" indent="0">
              <a:buNone/>
            </a:pPr>
            <a:r>
              <a:rPr lang="en-US" sz="4800" b="1" dirty="0"/>
              <a:t>Customized two-way information exchange between WSNCT and each county’s stakeholders. </a:t>
            </a:r>
          </a:p>
          <a:p>
            <a:pPr marL="0" indent="0">
              <a:buNone/>
            </a:pPr>
            <a:endParaRPr lang="en-US" sz="4800" b="1" dirty="0"/>
          </a:p>
          <a:p>
            <a:pPr>
              <a:spcAft>
                <a:spcPts val="1200"/>
              </a:spcAft>
            </a:pPr>
            <a:r>
              <a:rPr lang="en-US" sz="4200" dirty="0">
                <a:solidFill>
                  <a:srgbClr val="111111"/>
                </a:solidFill>
              </a:rPr>
              <a:t>Build deeper connections with county-level partners</a:t>
            </a:r>
          </a:p>
          <a:p>
            <a:pPr>
              <a:spcAft>
                <a:spcPts val="1200"/>
              </a:spcAft>
            </a:pPr>
            <a:r>
              <a:rPr lang="en-US" sz="4200" dirty="0">
                <a:solidFill>
                  <a:srgbClr val="111111"/>
                </a:solidFill>
              </a:rPr>
              <a:t>Assess how we can more effectively leverage our services to meet needs</a:t>
            </a:r>
          </a:p>
          <a:p>
            <a:pPr>
              <a:spcAft>
                <a:spcPts val="1200"/>
              </a:spcAft>
            </a:pPr>
            <a:r>
              <a:rPr lang="en-US" sz="4200" dirty="0">
                <a:solidFill>
                  <a:srgbClr val="111111"/>
                </a:solidFill>
              </a:rPr>
              <a:t>Exchange local wisdom, innovative ideas and opportunities to help us work toward and achieve greater impact at the county level</a:t>
            </a:r>
          </a:p>
          <a:p>
            <a:pPr>
              <a:spcAft>
                <a:spcPts val="1200"/>
              </a:spcAft>
            </a:pPr>
            <a:r>
              <a:rPr lang="en-US" sz="4200" dirty="0">
                <a:solidFill>
                  <a:srgbClr val="111111"/>
                </a:solidFill>
              </a:rPr>
              <a:t>Provide a baseline of current workforce and economic data to set the stage, then engage in a group discussion to uncover valuable insights and potential priority action items for each county</a:t>
            </a:r>
          </a:p>
        </p:txBody>
      </p:sp>
      <p:sp>
        <p:nvSpPr>
          <p:cNvPr id="3" name="Slide Number Placeholder 2">
            <a:extLst>
              <a:ext uri="{FF2B5EF4-FFF2-40B4-BE49-F238E27FC236}">
                <a16:creationId xmlns:a16="http://schemas.microsoft.com/office/drawing/2014/main" id="{EE1AEBE5-79ED-3E70-A0E1-B5D5D884061C}"/>
              </a:ext>
            </a:extLst>
          </p:cNvPr>
          <p:cNvSpPr>
            <a:spLocks noGrp="1"/>
          </p:cNvSpPr>
          <p:nvPr>
            <p:ph type="sldNum" sz="quarter" idx="16"/>
          </p:nvPr>
        </p:nvSpPr>
        <p:spPr/>
        <p:txBody>
          <a:bodyPr/>
          <a:lstStyle/>
          <a:p>
            <a:fld id="{3176C8B9-DA0D-4820-B5FB-A5FFD915AD8A}" type="slidenum">
              <a:rPr lang="en-US" smtClean="0"/>
              <a:pPr/>
              <a:t>7</a:t>
            </a:fld>
            <a:endParaRPr lang="en-US" dirty="0"/>
          </a:p>
        </p:txBody>
      </p:sp>
      <p:sp>
        <p:nvSpPr>
          <p:cNvPr id="4" name="Title 3">
            <a:extLst>
              <a:ext uri="{FF2B5EF4-FFF2-40B4-BE49-F238E27FC236}">
                <a16:creationId xmlns:a16="http://schemas.microsoft.com/office/drawing/2014/main" id="{875EBB9C-1191-90B3-F18E-F872515A21E8}"/>
              </a:ext>
            </a:extLst>
          </p:cNvPr>
          <p:cNvSpPr>
            <a:spLocks noGrp="1"/>
          </p:cNvSpPr>
          <p:nvPr>
            <p:ph type="title"/>
          </p:nvPr>
        </p:nvSpPr>
        <p:spPr/>
        <p:txBody>
          <a:bodyPr>
            <a:noAutofit/>
          </a:bodyPr>
          <a:lstStyle/>
          <a:p>
            <a:r>
              <a:rPr lang="en-US" dirty="0"/>
              <a:t>Accelerator Session Blueprint</a:t>
            </a:r>
          </a:p>
        </p:txBody>
      </p:sp>
    </p:spTree>
    <p:extLst>
      <p:ext uri="{BB962C8B-B14F-4D97-AF65-F5344CB8AC3E}">
        <p14:creationId xmlns:p14="http://schemas.microsoft.com/office/powerpoint/2010/main" val="940963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7D3687-BD15-94E7-AB17-25C25706A9F6}"/>
              </a:ext>
            </a:extLst>
          </p:cNvPr>
          <p:cNvSpPr>
            <a:spLocks noGrp="1"/>
          </p:cNvSpPr>
          <p:nvPr>
            <p:ph type="body" sz="quarter" idx="11"/>
          </p:nvPr>
        </p:nvSpPr>
        <p:spPr>
          <a:xfrm>
            <a:off x="1675961" y="3001618"/>
            <a:ext cx="11742328" cy="8984973"/>
          </a:xfrm>
        </p:spPr>
        <p:txBody>
          <a:bodyPr>
            <a:normAutofit/>
          </a:bodyPr>
          <a:lstStyle/>
          <a:p>
            <a:pPr marL="0" indent="0">
              <a:buNone/>
            </a:pPr>
            <a:r>
              <a:rPr lang="en-US" sz="3600" b="1" u="sng" dirty="0"/>
              <a:t>Challenge Identified in Accelerator Sessions:</a:t>
            </a:r>
            <a:endParaRPr lang="en-US" sz="3600" u="sng" dirty="0"/>
          </a:p>
          <a:p>
            <a:r>
              <a:rPr lang="en-US" sz="3600" dirty="0"/>
              <a:t>Significant need for </a:t>
            </a:r>
            <a:r>
              <a:rPr lang="en-US" sz="3600" b="1" dirty="0"/>
              <a:t>law enforcement professionals</a:t>
            </a:r>
            <a:r>
              <a:rPr lang="en-US" sz="3600" dirty="0"/>
              <a:t>, including sheriffs, police officers, correctional officers, jailers, and prosecutors’ office staff.</a:t>
            </a:r>
            <a:br>
              <a:rPr lang="en-US" sz="3600" dirty="0"/>
            </a:br>
            <a:endParaRPr lang="en-US" sz="3600" dirty="0"/>
          </a:p>
          <a:p>
            <a:r>
              <a:rPr lang="en-US" sz="3600" b="1" dirty="0"/>
              <a:t>Rural counties </a:t>
            </a:r>
            <a:r>
              <a:rPr lang="en-US" sz="3600" dirty="0"/>
              <a:t>face challenges competing with urban areas offering higher salaries and more resources.</a:t>
            </a:r>
          </a:p>
        </p:txBody>
      </p:sp>
      <p:sp>
        <p:nvSpPr>
          <p:cNvPr id="3" name="Slide Number Placeholder 2">
            <a:extLst>
              <a:ext uri="{FF2B5EF4-FFF2-40B4-BE49-F238E27FC236}">
                <a16:creationId xmlns:a16="http://schemas.microsoft.com/office/drawing/2014/main" id="{965E098A-6B63-20F6-4558-4C4098DD67C5}"/>
              </a:ext>
            </a:extLst>
          </p:cNvPr>
          <p:cNvSpPr>
            <a:spLocks noGrp="1"/>
          </p:cNvSpPr>
          <p:nvPr>
            <p:ph type="sldNum" sz="quarter" idx="16"/>
          </p:nvPr>
        </p:nvSpPr>
        <p:spPr/>
        <p:txBody>
          <a:bodyPr/>
          <a:lstStyle/>
          <a:p>
            <a:fld id="{3176C8B9-DA0D-4820-B5FB-A5FFD915AD8A}" type="slidenum">
              <a:rPr lang="en-US" smtClean="0"/>
              <a:pPr/>
              <a:t>8</a:t>
            </a:fld>
            <a:endParaRPr lang="en-US" dirty="0"/>
          </a:p>
        </p:txBody>
      </p:sp>
      <p:sp>
        <p:nvSpPr>
          <p:cNvPr id="4" name="Title 3">
            <a:extLst>
              <a:ext uri="{FF2B5EF4-FFF2-40B4-BE49-F238E27FC236}">
                <a16:creationId xmlns:a16="http://schemas.microsoft.com/office/drawing/2014/main" id="{5F2A340C-9851-5E3B-C38F-1CB51B668104}"/>
              </a:ext>
            </a:extLst>
          </p:cNvPr>
          <p:cNvSpPr>
            <a:spLocks noGrp="1"/>
          </p:cNvSpPr>
          <p:nvPr>
            <p:ph type="title"/>
          </p:nvPr>
        </p:nvSpPr>
        <p:spPr/>
        <p:txBody>
          <a:bodyPr>
            <a:noAutofit/>
          </a:bodyPr>
          <a:lstStyle/>
          <a:p>
            <a:r>
              <a:rPr lang="en-US" dirty="0"/>
              <a:t>Strengthening Law Enforcement | Judge Andy Eads</a:t>
            </a:r>
          </a:p>
        </p:txBody>
      </p:sp>
      <p:pic>
        <p:nvPicPr>
          <p:cNvPr id="6" name="Picture 5">
            <a:extLst>
              <a:ext uri="{FF2B5EF4-FFF2-40B4-BE49-F238E27FC236}">
                <a16:creationId xmlns:a16="http://schemas.microsoft.com/office/drawing/2014/main" id="{E383E917-7AC1-2183-5BF8-6EE7F24B559C}"/>
              </a:ext>
            </a:extLst>
          </p:cNvPr>
          <p:cNvPicPr>
            <a:picLocks noChangeAspect="1"/>
          </p:cNvPicPr>
          <p:nvPr/>
        </p:nvPicPr>
        <p:blipFill>
          <a:blip r:embed="rId2"/>
          <a:srcRect l="25322" r="13002"/>
          <a:stretch>
            <a:fillRect/>
          </a:stretch>
        </p:blipFill>
        <p:spPr>
          <a:xfrm>
            <a:off x="14239507" y="3381153"/>
            <a:ext cx="9067061" cy="7622450"/>
          </a:xfrm>
          <a:prstGeom prst="rect">
            <a:avLst/>
          </a:prstGeom>
        </p:spPr>
      </p:pic>
      <p:pic>
        <p:nvPicPr>
          <p:cNvPr id="12" name="Picture 11" descr="A police officer standing in front of a car&#10;&#10;AI-generated content may be incorrect.">
            <a:extLst>
              <a:ext uri="{FF2B5EF4-FFF2-40B4-BE49-F238E27FC236}">
                <a16:creationId xmlns:a16="http://schemas.microsoft.com/office/drawing/2014/main" id="{0D31EA4B-291A-5585-4A38-21747F1C2904}"/>
              </a:ext>
            </a:extLst>
          </p:cNvPr>
          <p:cNvPicPr>
            <a:picLocks noChangeAspect="1"/>
          </p:cNvPicPr>
          <p:nvPr/>
        </p:nvPicPr>
        <p:blipFill>
          <a:blip r:embed="rId3" cstate="email">
            <a:extLst>
              <a:ext uri="{28A0092B-C50C-407E-A947-70E740481C1C}">
                <a14:useLocalDpi xmlns:a14="http://schemas.microsoft.com/office/drawing/2010/main" val="0"/>
              </a:ext>
            </a:extLst>
          </a:blip>
          <a:srcRect l="7129" r="14163"/>
          <a:stretch>
            <a:fillRect/>
          </a:stretch>
        </p:blipFill>
        <p:spPr>
          <a:xfrm>
            <a:off x="14239507" y="3323616"/>
            <a:ext cx="9067061" cy="7679987"/>
          </a:xfrm>
          <a:prstGeom prst="rect">
            <a:avLst/>
          </a:prstGeom>
        </p:spPr>
      </p:pic>
    </p:spTree>
    <p:extLst>
      <p:ext uri="{BB962C8B-B14F-4D97-AF65-F5344CB8AC3E}">
        <p14:creationId xmlns:p14="http://schemas.microsoft.com/office/powerpoint/2010/main" val="29784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A93A21-F640-D255-FE46-F8B13B3A6015}"/>
              </a:ext>
            </a:extLst>
          </p:cNvPr>
          <p:cNvSpPr>
            <a:spLocks noGrp="1"/>
          </p:cNvSpPr>
          <p:nvPr>
            <p:ph type="body" sz="quarter" idx="11"/>
          </p:nvPr>
        </p:nvSpPr>
        <p:spPr>
          <a:xfrm>
            <a:off x="1675961" y="3001618"/>
            <a:ext cx="11444616" cy="8984973"/>
          </a:xfrm>
        </p:spPr>
        <p:txBody>
          <a:bodyPr>
            <a:noAutofit/>
          </a:bodyPr>
          <a:lstStyle/>
          <a:p>
            <a:pPr marL="0" indent="0">
              <a:buNone/>
            </a:pPr>
            <a:r>
              <a:rPr lang="en-US" sz="3600" b="1" u="sng" dirty="0"/>
              <a:t>Accelerator Session Outcomes</a:t>
            </a:r>
            <a:endParaRPr lang="en-US" sz="3600" u="sng" dirty="0"/>
          </a:p>
          <a:p>
            <a:r>
              <a:rPr lang="en-US" sz="3600" b="1" dirty="0"/>
              <a:t>Regional Law Enforcement Symposium:</a:t>
            </a:r>
          </a:p>
          <a:p>
            <a:pPr lvl="1"/>
            <a:r>
              <a:rPr lang="en-US" sz="3600" dirty="0"/>
              <a:t>Convened 80+ law enforcement leaders, officers, and HR professionals to address recruitment, retention, and job design challenges.</a:t>
            </a:r>
          </a:p>
          <a:p>
            <a:r>
              <a:rPr lang="en-US" sz="3600" b="1" dirty="0"/>
              <a:t>$10M in Law Enforcement Grants:</a:t>
            </a:r>
          </a:p>
          <a:p>
            <a:pPr lvl="1"/>
            <a:r>
              <a:rPr lang="en-US" sz="3600" dirty="0"/>
              <a:t>Secured funding through Texas Senate Bill 22 for 12 counties to hire deputies and investigators. </a:t>
            </a:r>
          </a:p>
          <a:p>
            <a:pPr lvl="1"/>
            <a:r>
              <a:rPr lang="en-US" sz="3600" dirty="0"/>
              <a:t>Grants provided up to $500,000 for sheriff’s offices and $275,000 for prosecutor’s offices, ensuring critical positions are filled.</a:t>
            </a:r>
          </a:p>
          <a:p>
            <a:endParaRPr lang="en-US" sz="3600" dirty="0"/>
          </a:p>
        </p:txBody>
      </p:sp>
      <p:sp>
        <p:nvSpPr>
          <p:cNvPr id="3" name="Slide Number Placeholder 2">
            <a:extLst>
              <a:ext uri="{FF2B5EF4-FFF2-40B4-BE49-F238E27FC236}">
                <a16:creationId xmlns:a16="http://schemas.microsoft.com/office/drawing/2014/main" id="{AF24D266-6960-95B7-37FB-EE271C0E1CCF}"/>
              </a:ext>
            </a:extLst>
          </p:cNvPr>
          <p:cNvSpPr>
            <a:spLocks noGrp="1"/>
          </p:cNvSpPr>
          <p:nvPr>
            <p:ph type="sldNum" sz="quarter" idx="16"/>
          </p:nvPr>
        </p:nvSpPr>
        <p:spPr/>
        <p:txBody>
          <a:bodyPr/>
          <a:lstStyle/>
          <a:p>
            <a:fld id="{3176C8B9-DA0D-4820-B5FB-A5FFD915AD8A}" type="slidenum">
              <a:rPr lang="en-US" smtClean="0"/>
              <a:pPr/>
              <a:t>9</a:t>
            </a:fld>
            <a:endParaRPr lang="en-US" dirty="0"/>
          </a:p>
        </p:txBody>
      </p:sp>
      <p:sp>
        <p:nvSpPr>
          <p:cNvPr id="4" name="Title 3">
            <a:extLst>
              <a:ext uri="{FF2B5EF4-FFF2-40B4-BE49-F238E27FC236}">
                <a16:creationId xmlns:a16="http://schemas.microsoft.com/office/drawing/2014/main" id="{1A78AC8D-C7CF-B5E6-01D9-27CD8B04CCC6}"/>
              </a:ext>
            </a:extLst>
          </p:cNvPr>
          <p:cNvSpPr>
            <a:spLocks noGrp="1"/>
          </p:cNvSpPr>
          <p:nvPr>
            <p:ph type="title"/>
          </p:nvPr>
        </p:nvSpPr>
        <p:spPr/>
        <p:txBody>
          <a:bodyPr>
            <a:normAutofit fontScale="90000"/>
          </a:bodyPr>
          <a:lstStyle/>
          <a:p>
            <a:r>
              <a:rPr lang="en-US" dirty="0"/>
              <a:t>Strengthening Law Enforcement | Judge Andy Eads</a:t>
            </a:r>
          </a:p>
        </p:txBody>
      </p:sp>
      <p:pic>
        <p:nvPicPr>
          <p:cNvPr id="7" name="Picture 6">
            <a:extLst>
              <a:ext uri="{FF2B5EF4-FFF2-40B4-BE49-F238E27FC236}">
                <a16:creationId xmlns:a16="http://schemas.microsoft.com/office/drawing/2014/main" id="{1E2D95D4-86AD-6850-DB08-8CBEF30FD5EB}"/>
              </a:ext>
            </a:extLst>
          </p:cNvPr>
          <p:cNvPicPr>
            <a:picLocks noChangeAspect="1"/>
          </p:cNvPicPr>
          <p:nvPr/>
        </p:nvPicPr>
        <p:blipFill>
          <a:blip r:embed="rId2"/>
          <a:srcRect l="25322" r="13002"/>
          <a:stretch>
            <a:fillRect/>
          </a:stretch>
        </p:blipFill>
        <p:spPr>
          <a:xfrm>
            <a:off x="14239507" y="3381153"/>
            <a:ext cx="9067061" cy="7622450"/>
          </a:xfrm>
          <a:prstGeom prst="rect">
            <a:avLst/>
          </a:prstGeom>
        </p:spPr>
      </p:pic>
    </p:spTree>
    <p:extLst>
      <p:ext uri="{BB962C8B-B14F-4D97-AF65-F5344CB8AC3E}">
        <p14:creationId xmlns:p14="http://schemas.microsoft.com/office/powerpoint/2010/main" val="2096741264"/>
      </p:ext>
    </p:extLst>
  </p:cSld>
  <p:clrMapOvr>
    <a:masterClrMapping/>
  </p:clrMapOvr>
</p:sld>
</file>

<file path=ppt/theme/theme1.xml><?xml version="1.0" encoding="utf-8"?>
<a:theme xmlns:a="http://schemas.openxmlformats.org/drawingml/2006/main" name="WSNCT Templates">
  <a:themeElements>
    <a:clrScheme name="Custom 2">
      <a:dk1>
        <a:srgbClr val="4A4D56"/>
      </a:dk1>
      <a:lt1>
        <a:srgbClr val="FFFFFF"/>
      </a:lt1>
      <a:dk2>
        <a:srgbClr val="004990"/>
      </a:dk2>
      <a:lt2>
        <a:srgbClr val="FFFFFF"/>
      </a:lt2>
      <a:accent1>
        <a:srgbClr val="004990"/>
      </a:accent1>
      <a:accent2>
        <a:srgbClr val="FBAD18"/>
      </a:accent2>
      <a:accent3>
        <a:srgbClr val="00ADCA"/>
      </a:accent3>
      <a:accent4>
        <a:srgbClr val="658737"/>
      </a:accent4>
      <a:accent5>
        <a:srgbClr val="AFB5BF"/>
      </a:accent5>
      <a:accent6>
        <a:srgbClr val="5F6E7D"/>
      </a:accent6>
      <a:hlink>
        <a:srgbClr val="EA5E4C"/>
      </a:hlink>
      <a:folHlink>
        <a:srgbClr val="F2CC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Branded Template">
  <a:themeElements>
    <a:clrScheme name="Custom 2">
      <a:dk1>
        <a:srgbClr val="4A4D56"/>
      </a:dk1>
      <a:lt1>
        <a:srgbClr val="FFFFFF"/>
      </a:lt1>
      <a:dk2>
        <a:srgbClr val="004990"/>
      </a:dk2>
      <a:lt2>
        <a:srgbClr val="FFFFFF"/>
      </a:lt2>
      <a:accent1>
        <a:srgbClr val="004990"/>
      </a:accent1>
      <a:accent2>
        <a:srgbClr val="FBAD18"/>
      </a:accent2>
      <a:accent3>
        <a:srgbClr val="00ADCA"/>
      </a:accent3>
      <a:accent4>
        <a:srgbClr val="658737"/>
      </a:accent4>
      <a:accent5>
        <a:srgbClr val="AFB5BF"/>
      </a:accent5>
      <a:accent6>
        <a:srgbClr val="5F6E7D"/>
      </a:accent6>
      <a:hlink>
        <a:srgbClr val="EA5E4C"/>
      </a:hlink>
      <a:folHlink>
        <a:srgbClr val="F2CC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SNCT Templates">
  <a:themeElements>
    <a:clrScheme name="Custom 2">
      <a:dk1>
        <a:srgbClr val="4A4D56"/>
      </a:dk1>
      <a:lt1>
        <a:srgbClr val="FFFFFF"/>
      </a:lt1>
      <a:dk2>
        <a:srgbClr val="004990"/>
      </a:dk2>
      <a:lt2>
        <a:srgbClr val="FFFFFF"/>
      </a:lt2>
      <a:accent1>
        <a:srgbClr val="004990"/>
      </a:accent1>
      <a:accent2>
        <a:srgbClr val="FBAD18"/>
      </a:accent2>
      <a:accent3>
        <a:srgbClr val="00ADCA"/>
      </a:accent3>
      <a:accent4>
        <a:srgbClr val="658737"/>
      </a:accent4>
      <a:accent5>
        <a:srgbClr val="AFB5BF"/>
      </a:accent5>
      <a:accent6>
        <a:srgbClr val="5F6E7D"/>
      </a:accent6>
      <a:hlink>
        <a:srgbClr val="EA5E4C"/>
      </a:hlink>
      <a:folHlink>
        <a:srgbClr val="F2CC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a061e953-577f-44bc-90d4-dd6552c79708}" enabled="1" method="Privileged" siteId="{2f5e7ebc-22b0-4fbe-934c-aabddb4e29b1}" removed="0"/>
</clbl:labelList>
</file>

<file path=docProps/app.xml><?xml version="1.0" encoding="utf-8"?>
<Properties xmlns="http://schemas.openxmlformats.org/officeDocument/2006/extended-properties" xmlns:vt="http://schemas.openxmlformats.org/officeDocument/2006/docPropsVTypes">
  <Template/>
  <TotalTime>32419</TotalTime>
  <Words>1192</Words>
  <Application>Microsoft Office PowerPoint</Application>
  <PresentationFormat>Custom</PresentationFormat>
  <Paragraphs>135</Paragraphs>
  <Slides>22</Slides>
  <Notes>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Courier New</vt:lpstr>
      <vt:lpstr>Symbol</vt:lpstr>
      <vt:lpstr>Calibri Light</vt:lpstr>
      <vt:lpstr>Helvetica 55 Roman</vt:lpstr>
      <vt:lpstr>Arial</vt:lpstr>
      <vt:lpstr>Wingdings</vt:lpstr>
      <vt:lpstr>WSNCT Templates</vt:lpstr>
      <vt:lpstr>Co-Branded Template</vt:lpstr>
      <vt:lpstr>1_WSNCT Templates</vt:lpstr>
      <vt:lpstr>The North Central Texas Accelerator Session Model</vt:lpstr>
      <vt:lpstr>Panel Insights</vt:lpstr>
      <vt:lpstr>North Central Texas Workforce Development Board Area</vt:lpstr>
      <vt:lpstr>PowerPoint Presentation</vt:lpstr>
      <vt:lpstr>Workforce is a Team Sport</vt:lpstr>
      <vt:lpstr>The North Central Texas Accelerator Sessions</vt:lpstr>
      <vt:lpstr>Accelerator Session Blueprint</vt:lpstr>
      <vt:lpstr>Strengthening Law Enforcement | Judge Andy Eads</vt:lpstr>
      <vt:lpstr>Strengthening Law Enforcement | Judge Andy Eads</vt:lpstr>
      <vt:lpstr>Supporting Foster Youth | Judge Andy Eades</vt:lpstr>
      <vt:lpstr>Data Dashboards &amp; Employer Engagement | Jan Jungman</vt:lpstr>
      <vt:lpstr>Data Dashboards &amp; Employer Engagement | Jan Jungman</vt:lpstr>
      <vt:lpstr>PowerPoint Presentation</vt:lpstr>
      <vt:lpstr>PowerPoint Presentation</vt:lpstr>
      <vt:lpstr>PowerPoint Presentation</vt:lpstr>
      <vt:lpstr>PowerPoint Presentation</vt:lpstr>
      <vt:lpstr>PowerPoint Presentation</vt:lpstr>
      <vt:lpstr>PowerPoint Presentation</vt:lpstr>
      <vt:lpstr>Streamlining Education Pathways | Dr. George Mollick</vt:lpstr>
      <vt:lpstr>Streamlining Education Pathways | Dr. George Mollick</vt:lpstr>
      <vt:lpstr>Accelerator Session Resources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Glynnis Woolridge</dc:creator>
  <cp:keywords/>
  <dc:description/>
  <cp:lastModifiedBy>Patricio Vargas</cp:lastModifiedBy>
  <cp:revision>4529</cp:revision>
  <cp:lastPrinted>2018-09-28T21:38:06Z</cp:lastPrinted>
  <dcterms:created xsi:type="dcterms:W3CDTF">2014-11-12T21:47:38Z</dcterms:created>
  <dcterms:modified xsi:type="dcterms:W3CDTF">2026-03-25T21:28:54Z</dcterms:modified>
  <cp:category/>
</cp:coreProperties>
</file>